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53"/>
  </p:notesMasterIdLst>
  <p:sldIdLst>
    <p:sldId id="256" r:id="rId5"/>
    <p:sldId id="257" r:id="rId6"/>
    <p:sldId id="261" r:id="rId7"/>
    <p:sldId id="260" r:id="rId8"/>
    <p:sldId id="262" r:id="rId9"/>
    <p:sldId id="263" r:id="rId10"/>
    <p:sldId id="259" r:id="rId11"/>
    <p:sldId id="264" r:id="rId12"/>
    <p:sldId id="797" r:id="rId13"/>
    <p:sldId id="798" r:id="rId14"/>
    <p:sldId id="799" r:id="rId15"/>
    <p:sldId id="802" r:id="rId16"/>
    <p:sldId id="801" r:id="rId17"/>
    <p:sldId id="803" r:id="rId18"/>
    <p:sldId id="800" r:id="rId19"/>
    <p:sldId id="804" r:id="rId20"/>
    <p:sldId id="805" r:id="rId21"/>
    <p:sldId id="806" r:id="rId22"/>
    <p:sldId id="812" r:id="rId23"/>
    <p:sldId id="813" r:id="rId24"/>
    <p:sldId id="811" r:id="rId25"/>
    <p:sldId id="815" r:id="rId26"/>
    <p:sldId id="816" r:id="rId27"/>
    <p:sldId id="814" r:id="rId28"/>
    <p:sldId id="807" r:id="rId29"/>
    <p:sldId id="817" r:id="rId30"/>
    <p:sldId id="819" r:id="rId31"/>
    <p:sldId id="820" r:id="rId32"/>
    <p:sldId id="821" r:id="rId33"/>
    <p:sldId id="822" r:id="rId34"/>
    <p:sldId id="818" r:id="rId35"/>
    <p:sldId id="808" r:id="rId36"/>
    <p:sldId id="809" r:id="rId37"/>
    <p:sldId id="810" r:id="rId38"/>
    <p:sldId id="824" r:id="rId39"/>
    <p:sldId id="826" r:id="rId40"/>
    <p:sldId id="827" r:id="rId41"/>
    <p:sldId id="828" r:id="rId42"/>
    <p:sldId id="823" r:id="rId43"/>
    <p:sldId id="829" r:id="rId44"/>
    <p:sldId id="830" r:id="rId45"/>
    <p:sldId id="831" r:id="rId46"/>
    <p:sldId id="832" r:id="rId47"/>
    <p:sldId id="833" r:id="rId48"/>
    <p:sldId id="834" r:id="rId49"/>
    <p:sldId id="772" r:id="rId50"/>
    <p:sldId id="836" r:id="rId51"/>
    <p:sldId id="83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46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C80"/>
    <a:srgbClr val="F566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3C723B-22D6-5D4A-A1F3-657F36C121DD}" v="15" dt="2025-08-28T11:34:20.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84154" autoAdjust="0"/>
  </p:normalViewPr>
  <p:slideViewPr>
    <p:cSldViewPr snapToGrid="0">
      <p:cViewPr varScale="1">
        <p:scale>
          <a:sx n="71" d="100"/>
          <a:sy n="71" d="100"/>
        </p:scale>
        <p:origin x="90" y="108"/>
      </p:cViewPr>
      <p:guideLst>
        <p:guide pos="446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J Masino" userId="2136f450-c1a6-467a-901d-8891005589d6" providerId="ADAL" clId="{B602BF34-D576-E44F-8510-B43DFBC0E7FA}"/>
    <pc:docChg chg="undo custSel addSld delSld modSld sldOrd">
      <pc:chgData name="Aaron J Masino" userId="2136f450-c1a6-467a-901d-8891005589d6" providerId="ADAL" clId="{B602BF34-D576-E44F-8510-B43DFBC0E7FA}" dt="2025-07-28T21:43:02.555" v="20943" actId="1076"/>
      <pc:docMkLst>
        <pc:docMk/>
      </pc:docMkLst>
      <pc:sldChg chg="modSp mod">
        <pc:chgData name="Aaron J Masino" userId="2136f450-c1a6-467a-901d-8891005589d6" providerId="ADAL" clId="{B602BF34-D576-E44F-8510-B43DFBC0E7FA}" dt="2025-07-17T15:05:24.606" v="86" actId="20577"/>
        <pc:sldMkLst>
          <pc:docMk/>
          <pc:sldMk cId="693114762" sldId="256"/>
        </pc:sldMkLst>
      </pc:sldChg>
      <pc:sldChg chg="modSp mod">
        <pc:chgData name="Aaron J Masino" userId="2136f450-c1a6-467a-901d-8891005589d6" providerId="ADAL" clId="{B602BF34-D576-E44F-8510-B43DFBC0E7FA}" dt="2025-07-21T21:37:41.739" v="19969" actId="20577"/>
        <pc:sldMkLst>
          <pc:docMk/>
          <pc:sldMk cId="756590563" sldId="257"/>
        </pc:sldMkLst>
      </pc:sldChg>
      <pc:sldChg chg="del">
        <pc:chgData name="Aaron J Masino" userId="2136f450-c1a6-467a-901d-8891005589d6" providerId="ADAL" clId="{B602BF34-D576-E44F-8510-B43DFBC0E7FA}" dt="2025-07-21T21:49:52.358" v="20921" actId="2696"/>
        <pc:sldMkLst>
          <pc:docMk/>
          <pc:sldMk cId="596582550" sldId="258"/>
        </pc:sldMkLst>
      </pc:sldChg>
      <pc:sldChg chg="modSp new mod">
        <pc:chgData name="Aaron J Masino" userId="2136f450-c1a6-467a-901d-8891005589d6" providerId="ADAL" clId="{B602BF34-D576-E44F-8510-B43DFBC0E7FA}" dt="2025-07-18T12:20:11.465" v="7871" actId="20577"/>
        <pc:sldMkLst>
          <pc:docMk/>
          <pc:sldMk cId="3907174182" sldId="259"/>
        </pc:sldMkLst>
      </pc:sldChg>
      <pc:sldChg chg="addSp modSp new mod ord modAnim">
        <pc:chgData name="Aaron J Masino" userId="2136f450-c1a6-467a-901d-8891005589d6" providerId="ADAL" clId="{B602BF34-D576-E44F-8510-B43DFBC0E7FA}" dt="2025-07-18T14:06:03.511" v="9511" actId="962"/>
        <pc:sldMkLst>
          <pc:docMk/>
          <pc:sldMk cId="2989540621" sldId="260"/>
        </pc:sldMkLst>
      </pc:sldChg>
      <pc:sldChg chg="modSp add mod">
        <pc:chgData name="Aaron J Masino" userId="2136f450-c1a6-467a-901d-8891005589d6" providerId="ADAL" clId="{B602BF34-D576-E44F-8510-B43DFBC0E7FA}" dt="2025-07-17T15:24:19.051" v="369" actId="20577"/>
        <pc:sldMkLst>
          <pc:docMk/>
          <pc:sldMk cId="914433837" sldId="261"/>
        </pc:sldMkLst>
      </pc:sldChg>
      <pc:sldChg chg="modSp new mod modAnim">
        <pc:chgData name="Aaron J Masino" userId="2136f450-c1a6-467a-901d-8891005589d6" providerId="ADAL" clId="{B602BF34-D576-E44F-8510-B43DFBC0E7FA}" dt="2025-07-18T12:05:25.492" v="7692" actId="20577"/>
        <pc:sldMkLst>
          <pc:docMk/>
          <pc:sldMk cId="1229431456" sldId="262"/>
        </pc:sldMkLst>
      </pc:sldChg>
      <pc:sldChg chg="modSp new mod">
        <pc:chgData name="Aaron J Masino" userId="2136f450-c1a6-467a-901d-8891005589d6" providerId="ADAL" clId="{B602BF34-D576-E44F-8510-B43DFBC0E7FA}" dt="2025-07-17T19:05:14.448" v="3245" actId="20577"/>
        <pc:sldMkLst>
          <pc:docMk/>
          <pc:sldMk cId="1264929244" sldId="263"/>
        </pc:sldMkLst>
      </pc:sldChg>
      <pc:sldChg chg="modSp new mod modAnim">
        <pc:chgData name="Aaron J Masino" userId="2136f450-c1a6-467a-901d-8891005589d6" providerId="ADAL" clId="{B602BF34-D576-E44F-8510-B43DFBC0E7FA}" dt="2025-07-18T12:07:55.494" v="7740"/>
        <pc:sldMkLst>
          <pc:docMk/>
          <pc:sldMk cId="3948545555" sldId="264"/>
        </pc:sldMkLst>
      </pc:sldChg>
      <pc:sldChg chg="add">
        <pc:chgData name="Aaron J Masino" userId="2136f450-c1a6-467a-901d-8891005589d6" providerId="ADAL" clId="{B602BF34-D576-E44F-8510-B43DFBC0E7FA}" dt="2025-07-28T21:41:28.633" v="20922"/>
        <pc:sldMkLst>
          <pc:docMk/>
          <pc:sldMk cId="3238989274" sldId="772"/>
        </pc:sldMkLst>
      </pc:sldChg>
      <pc:sldChg chg="addSp delSp modSp add mod delAnim modAnim modNotesTx">
        <pc:chgData name="Aaron J Masino" userId="2136f450-c1a6-467a-901d-8891005589d6" providerId="ADAL" clId="{B602BF34-D576-E44F-8510-B43DFBC0E7FA}" dt="2025-07-18T14:06:35.543" v="9679" actId="962"/>
        <pc:sldMkLst>
          <pc:docMk/>
          <pc:sldMk cId="71595918" sldId="797"/>
        </pc:sldMkLst>
      </pc:sldChg>
      <pc:sldChg chg="addSp modSp new mod modAnim modNotesTx">
        <pc:chgData name="Aaron J Masino" userId="2136f450-c1a6-467a-901d-8891005589d6" providerId="ADAL" clId="{B602BF34-D576-E44F-8510-B43DFBC0E7FA}" dt="2025-07-18T14:07:05.156" v="9831" actId="962"/>
        <pc:sldMkLst>
          <pc:docMk/>
          <pc:sldMk cId="792345502" sldId="798"/>
        </pc:sldMkLst>
      </pc:sldChg>
      <pc:sldChg chg="addSp modSp new mod modAnim">
        <pc:chgData name="Aaron J Masino" userId="2136f450-c1a6-467a-901d-8891005589d6" providerId="ADAL" clId="{B602BF34-D576-E44F-8510-B43DFBC0E7FA}" dt="2025-07-17T20:50:57.163" v="6928" actId="20577"/>
        <pc:sldMkLst>
          <pc:docMk/>
          <pc:sldMk cId="244016558" sldId="799"/>
        </pc:sldMkLst>
      </pc:sldChg>
      <pc:sldChg chg="modSp new mod modAnim">
        <pc:chgData name="Aaron J Masino" userId="2136f450-c1a6-467a-901d-8891005589d6" providerId="ADAL" clId="{B602BF34-D576-E44F-8510-B43DFBC0E7FA}" dt="2025-07-18T12:13:09.454" v="7746"/>
        <pc:sldMkLst>
          <pc:docMk/>
          <pc:sldMk cId="2504099065" sldId="800"/>
        </pc:sldMkLst>
      </pc:sldChg>
      <pc:sldChg chg="addSp modSp add mod">
        <pc:chgData name="Aaron J Masino" userId="2136f450-c1a6-467a-901d-8891005589d6" providerId="ADAL" clId="{B602BF34-D576-E44F-8510-B43DFBC0E7FA}" dt="2025-07-17T20:54:30.419" v="6986" actId="207"/>
        <pc:sldMkLst>
          <pc:docMk/>
          <pc:sldMk cId="3967125147" sldId="801"/>
        </pc:sldMkLst>
      </pc:sldChg>
      <pc:sldChg chg="addSp delSp modSp add mod ord">
        <pc:chgData name="Aaron J Masino" userId="2136f450-c1a6-467a-901d-8891005589d6" providerId="ADAL" clId="{B602BF34-D576-E44F-8510-B43DFBC0E7FA}" dt="2025-07-17T20:53:57.308" v="6958" actId="207"/>
        <pc:sldMkLst>
          <pc:docMk/>
          <pc:sldMk cId="358227757" sldId="802"/>
        </pc:sldMkLst>
      </pc:sldChg>
      <pc:sldChg chg="addSp delSp modSp add mod modAnim">
        <pc:chgData name="Aaron J Masino" userId="2136f450-c1a6-467a-901d-8891005589d6" providerId="ADAL" clId="{B602BF34-D576-E44F-8510-B43DFBC0E7FA}" dt="2025-07-17T20:57:56.307" v="7143" actId="20577"/>
        <pc:sldMkLst>
          <pc:docMk/>
          <pc:sldMk cId="32822247" sldId="803"/>
        </pc:sldMkLst>
      </pc:sldChg>
      <pc:sldChg chg="addSp modSp new mod modAnim">
        <pc:chgData name="Aaron J Masino" userId="2136f450-c1a6-467a-901d-8891005589d6" providerId="ADAL" clId="{B602BF34-D576-E44F-8510-B43DFBC0E7FA}" dt="2025-07-18T14:07:57.472" v="10131" actId="962"/>
        <pc:sldMkLst>
          <pc:docMk/>
          <pc:sldMk cId="909410668" sldId="804"/>
        </pc:sldMkLst>
      </pc:sldChg>
      <pc:sldChg chg="modSp add mod">
        <pc:chgData name="Aaron J Masino" userId="2136f450-c1a6-467a-901d-8891005589d6" providerId="ADAL" clId="{B602BF34-D576-E44F-8510-B43DFBC0E7FA}" dt="2025-07-18T12:20:51.717" v="7950" actId="20577"/>
        <pc:sldMkLst>
          <pc:docMk/>
          <pc:sldMk cId="143859985" sldId="805"/>
        </pc:sldMkLst>
      </pc:sldChg>
      <pc:sldChg chg="addSp delSp modSp new mod delAnim modAnim">
        <pc:chgData name="Aaron J Masino" userId="2136f450-c1a6-467a-901d-8891005589d6" providerId="ADAL" clId="{B602BF34-D576-E44F-8510-B43DFBC0E7FA}" dt="2025-07-19T13:29:20.232" v="13850" actId="478"/>
        <pc:sldMkLst>
          <pc:docMk/>
          <pc:sldMk cId="3636401963" sldId="806"/>
        </pc:sldMkLst>
      </pc:sldChg>
      <pc:sldChg chg="addSp delSp modSp new mod delAnim modAnim chgLayout">
        <pc:chgData name="Aaron J Masino" userId="2136f450-c1a6-467a-901d-8891005589d6" providerId="ADAL" clId="{B602BF34-D576-E44F-8510-B43DFBC0E7FA}" dt="2025-07-19T13:48:59.611" v="13906" actId="20577"/>
        <pc:sldMkLst>
          <pc:docMk/>
          <pc:sldMk cId="3195125376" sldId="807"/>
        </pc:sldMkLst>
      </pc:sldChg>
      <pc:sldChg chg="addSp modSp new mod modAnim">
        <pc:chgData name="Aaron J Masino" userId="2136f450-c1a6-467a-901d-8891005589d6" providerId="ADAL" clId="{B602BF34-D576-E44F-8510-B43DFBC0E7FA}" dt="2025-07-18T19:17:40.656" v="13218" actId="113"/>
        <pc:sldMkLst>
          <pc:docMk/>
          <pc:sldMk cId="4209422186" sldId="808"/>
        </pc:sldMkLst>
      </pc:sldChg>
      <pc:sldChg chg="addSp modSp new mod">
        <pc:chgData name="Aaron J Masino" userId="2136f450-c1a6-467a-901d-8891005589d6" providerId="ADAL" clId="{B602BF34-D576-E44F-8510-B43DFBC0E7FA}" dt="2025-07-18T19:15:38.824" v="13217" actId="20577"/>
        <pc:sldMkLst>
          <pc:docMk/>
          <pc:sldMk cId="2594630219" sldId="809"/>
        </pc:sldMkLst>
      </pc:sldChg>
      <pc:sldChg chg="addSp delSp modSp new mod modAnim">
        <pc:chgData name="Aaron J Masino" userId="2136f450-c1a6-467a-901d-8891005589d6" providerId="ADAL" clId="{B602BF34-D576-E44F-8510-B43DFBC0E7FA}" dt="2025-07-19T16:18:54.589" v="16160" actId="1076"/>
        <pc:sldMkLst>
          <pc:docMk/>
          <pc:sldMk cId="3517894031" sldId="810"/>
        </pc:sldMkLst>
      </pc:sldChg>
      <pc:sldChg chg="addSp delSp modSp add mod delAnim modAnim">
        <pc:chgData name="Aaron J Masino" userId="2136f450-c1a6-467a-901d-8891005589d6" providerId="ADAL" clId="{B602BF34-D576-E44F-8510-B43DFBC0E7FA}" dt="2025-07-19T13:29:47.667" v="13872" actId="20577"/>
        <pc:sldMkLst>
          <pc:docMk/>
          <pc:sldMk cId="731415421" sldId="811"/>
        </pc:sldMkLst>
      </pc:sldChg>
      <pc:sldChg chg="delSp modSp add mod modAnim">
        <pc:chgData name="Aaron J Masino" userId="2136f450-c1a6-467a-901d-8891005589d6" providerId="ADAL" clId="{B602BF34-D576-E44F-8510-B43DFBC0E7FA}" dt="2025-07-19T13:29:25.704" v="13852" actId="478"/>
        <pc:sldMkLst>
          <pc:docMk/>
          <pc:sldMk cId="2765090501" sldId="812"/>
        </pc:sldMkLst>
      </pc:sldChg>
      <pc:sldChg chg="delSp modSp add del mod modAnim">
        <pc:chgData name="Aaron J Masino" userId="2136f450-c1a6-467a-901d-8891005589d6" providerId="ADAL" clId="{B602BF34-D576-E44F-8510-B43DFBC0E7FA}" dt="2025-07-19T13:18:59.031" v="13536" actId="2696"/>
        <pc:sldMkLst>
          <pc:docMk/>
          <pc:sldMk cId="4048227282" sldId="812"/>
        </pc:sldMkLst>
      </pc:sldChg>
      <pc:sldChg chg="delSp modSp add mod">
        <pc:chgData name="Aaron J Masino" userId="2136f450-c1a6-467a-901d-8891005589d6" providerId="ADAL" clId="{B602BF34-D576-E44F-8510-B43DFBC0E7FA}" dt="2025-07-19T13:29:30.631" v="13854" actId="478"/>
        <pc:sldMkLst>
          <pc:docMk/>
          <pc:sldMk cId="1724471334" sldId="813"/>
        </pc:sldMkLst>
      </pc:sldChg>
      <pc:sldChg chg="add del">
        <pc:chgData name="Aaron J Masino" userId="2136f450-c1a6-467a-901d-8891005589d6" providerId="ADAL" clId="{B602BF34-D576-E44F-8510-B43DFBC0E7FA}" dt="2025-07-19T13:19:57.563" v="13557"/>
        <pc:sldMkLst>
          <pc:docMk/>
          <pc:sldMk cId="2318922200" sldId="813"/>
        </pc:sldMkLst>
      </pc:sldChg>
      <pc:sldChg chg="modSp add mod modAnim">
        <pc:chgData name="Aaron J Masino" userId="2136f450-c1a6-467a-901d-8891005589d6" providerId="ADAL" clId="{B602BF34-D576-E44F-8510-B43DFBC0E7FA}" dt="2025-07-19T13:30:24.840" v="13888" actId="20577"/>
        <pc:sldMkLst>
          <pc:docMk/>
          <pc:sldMk cId="1819753127" sldId="814"/>
        </pc:sldMkLst>
      </pc:sldChg>
      <pc:sldChg chg="delSp modSp add mod modAnim">
        <pc:chgData name="Aaron J Masino" userId="2136f450-c1a6-467a-901d-8891005589d6" providerId="ADAL" clId="{B602BF34-D576-E44F-8510-B43DFBC0E7FA}" dt="2025-07-19T13:29:57.997" v="13874" actId="20577"/>
        <pc:sldMkLst>
          <pc:docMk/>
          <pc:sldMk cId="84147635" sldId="815"/>
        </pc:sldMkLst>
      </pc:sldChg>
      <pc:sldChg chg="modSp add mod">
        <pc:chgData name="Aaron J Masino" userId="2136f450-c1a6-467a-901d-8891005589d6" providerId="ADAL" clId="{B602BF34-D576-E44F-8510-B43DFBC0E7FA}" dt="2025-07-19T13:30:05.556" v="13876" actId="20577"/>
        <pc:sldMkLst>
          <pc:docMk/>
          <pc:sldMk cId="145489748" sldId="816"/>
        </pc:sldMkLst>
      </pc:sldChg>
      <pc:sldChg chg="addSp delSp modSp add mod delAnim modAnim">
        <pc:chgData name="Aaron J Masino" userId="2136f450-c1a6-467a-901d-8891005589d6" providerId="ADAL" clId="{B602BF34-D576-E44F-8510-B43DFBC0E7FA}" dt="2025-07-19T14:37:50.340" v="14793" actId="1076"/>
        <pc:sldMkLst>
          <pc:docMk/>
          <pc:sldMk cId="111843647" sldId="817"/>
        </pc:sldMkLst>
      </pc:sldChg>
      <pc:sldChg chg="addSp delSp modSp add mod delAnim modAnim">
        <pc:chgData name="Aaron J Masino" userId="2136f450-c1a6-467a-901d-8891005589d6" providerId="ADAL" clId="{B602BF34-D576-E44F-8510-B43DFBC0E7FA}" dt="2025-07-19T14:26:29.695" v="14788"/>
        <pc:sldMkLst>
          <pc:docMk/>
          <pc:sldMk cId="246820843" sldId="818"/>
        </pc:sldMkLst>
      </pc:sldChg>
      <pc:sldChg chg="addSp delSp modSp add mod">
        <pc:chgData name="Aaron J Masino" userId="2136f450-c1a6-467a-901d-8891005589d6" providerId="ADAL" clId="{B602BF34-D576-E44F-8510-B43DFBC0E7FA}" dt="2025-07-19T14:37:54.267" v="14794"/>
        <pc:sldMkLst>
          <pc:docMk/>
          <pc:sldMk cId="1028224352" sldId="819"/>
        </pc:sldMkLst>
      </pc:sldChg>
      <pc:sldChg chg="addSp delSp modSp add mod">
        <pc:chgData name="Aaron J Masino" userId="2136f450-c1a6-467a-901d-8891005589d6" providerId="ADAL" clId="{B602BF34-D576-E44F-8510-B43DFBC0E7FA}" dt="2025-07-19T14:37:56.090" v="14795"/>
        <pc:sldMkLst>
          <pc:docMk/>
          <pc:sldMk cId="3752408806" sldId="820"/>
        </pc:sldMkLst>
      </pc:sldChg>
      <pc:sldChg chg="addSp delSp modSp add mod">
        <pc:chgData name="Aaron J Masino" userId="2136f450-c1a6-467a-901d-8891005589d6" providerId="ADAL" clId="{B602BF34-D576-E44F-8510-B43DFBC0E7FA}" dt="2025-07-19T14:37:57.494" v="14796"/>
        <pc:sldMkLst>
          <pc:docMk/>
          <pc:sldMk cId="3028955231" sldId="821"/>
        </pc:sldMkLst>
      </pc:sldChg>
      <pc:sldChg chg="addSp delSp modSp add mod">
        <pc:chgData name="Aaron J Masino" userId="2136f450-c1a6-467a-901d-8891005589d6" providerId="ADAL" clId="{B602BF34-D576-E44F-8510-B43DFBC0E7FA}" dt="2025-07-19T14:37:58.938" v="14797"/>
        <pc:sldMkLst>
          <pc:docMk/>
          <pc:sldMk cId="2035867931" sldId="822"/>
        </pc:sldMkLst>
      </pc:sldChg>
      <pc:sldChg chg="modSp new mod">
        <pc:chgData name="Aaron J Masino" userId="2136f450-c1a6-467a-901d-8891005589d6" providerId="ADAL" clId="{B602BF34-D576-E44F-8510-B43DFBC0E7FA}" dt="2025-07-19T18:21:58.813" v="16516" actId="20577"/>
        <pc:sldMkLst>
          <pc:docMk/>
          <pc:sldMk cId="2719790286" sldId="823"/>
        </pc:sldMkLst>
      </pc:sldChg>
      <pc:sldChg chg="addSp delSp modSp add mod">
        <pc:chgData name="Aaron J Masino" userId="2136f450-c1a6-467a-901d-8891005589d6" providerId="ADAL" clId="{B602BF34-D576-E44F-8510-B43DFBC0E7FA}" dt="2025-07-19T16:20:21.562" v="16167" actId="14100"/>
        <pc:sldMkLst>
          <pc:docMk/>
          <pc:sldMk cId="2139515682" sldId="824"/>
        </pc:sldMkLst>
      </pc:sldChg>
      <pc:sldChg chg="add del">
        <pc:chgData name="Aaron J Masino" userId="2136f450-c1a6-467a-901d-8891005589d6" providerId="ADAL" clId="{B602BF34-D576-E44F-8510-B43DFBC0E7FA}" dt="2025-07-19T16:06:04.549" v="15915" actId="2696"/>
        <pc:sldMkLst>
          <pc:docMk/>
          <pc:sldMk cId="3917658968" sldId="825"/>
        </pc:sldMkLst>
      </pc:sldChg>
      <pc:sldChg chg="addSp delSp modSp add mod">
        <pc:chgData name="Aaron J Masino" userId="2136f450-c1a6-467a-901d-8891005589d6" providerId="ADAL" clId="{B602BF34-D576-E44F-8510-B43DFBC0E7FA}" dt="2025-07-19T16:08:06.747" v="15928" actId="1076"/>
        <pc:sldMkLst>
          <pc:docMk/>
          <pc:sldMk cId="3115721693" sldId="826"/>
        </pc:sldMkLst>
      </pc:sldChg>
      <pc:sldChg chg="addSp delSp modSp add mod">
        <pc:chgData name="Aaron J Masino" userId="2136f450-c1a6-467a-901d-8891005589d6" providerId="ADAL" clId="{B602BF34-D576-E44F-8510-B43DFBC0E7FA}" dt="2025-07-19T16:20:32.363" v="16169" actId="14100"/>
        <pc:sldMkLst>
          <pc:docMk/>
          <pc:sldMk cId="4106721944" sldId="827"/>
        </pc:sldMkLst>
      </pc:sldChg>
      <pc:sldChg chg="addSp delSp modSp add mod">
        <pc:chgData name="Aaron J Masino" userId="2136f450-c1a6-467a-901d-8891005589d6" providerId="ADAL" clId="{B602BF34-D576-E44F-8510-B43DFBC0E7FA}" dt="2025-07-19T16:14:32.945" v="15978" actId="1076"/>
        <pc:sldMkLst>
          <pc:docMk/>
          <pc:sldMk cId="2533790367" sldId="828"/>
        </pc:sldMkLst>
      </pc:sldChg>
      <pc:sldChg chg="addSp modSp new mod">
        <pc:chgData name="Aaron J Masino" userId="2136f450-c1a6-467a-901d-8891005589d6" providerId="ADAL" clId="{B602BF34-D576-E44F-8510-B43DFBC0E7FA}" dt="2025-07-20T16:27:19.730" v="19608"/>
        <pc:sldMkLst>
          <pc:docMk/>
          <pc:sldMk cId="4143114447" sldId="829"/>
        </pc:sldMkLst>
      </pc:sldChg>
      <pc:sldChg chg="addSp modSp add mod">
        <pc:chgData name="Aaron J Masino" userId="2136f450-c1a6-467a-901d-8891005589d6" providerId="ADAL" clId="{B602BF34-D576-E44F-8510-B43DFBC0E7FA}" dt="2025-07-20T16:27:24.759" v="19609"/>
        <pc:sldMkLst>
          <pc:docMk/>
          <pc:sldMk cId="3076921603" sldId="830"/>
        </pc:sldMkLst>
      </pc:sldChg>
      <pc:sldChg chg="addSp modSp new mod">
        <pc:chgData name="Aaron J Masino" userId="2136f450-c1a6-467a-901d-8891005589d6" providerId="ADAL" clId="{B602BF34-D576-E44F-8510-B43DFBC0E7FA}" dt="2025-07-20T16:30:25.164" v="19934" actId="20577"/>
        <pc:sldMkLst>
          <pc:docMk/>
          <pc:sldMk cId="573454579" sldId="831"/>
        </pc:sldMkLst>
      </pc:sldChg>
      <pc:sldChg chg="modSp add mod">
        <pc:chgData name="Aaron J Masino" userId="2136f450-c1a6-467a-901d-8891005589d6" providerId="ADAL" clId="{B602BF34-D576-E44F-8510-B43DFBC0E7FA}" dt="2025-07-21T21:38:05.914" v="19978" actId="20577"/>
        <pc:sldMkLst>
          <pc:docMk/>
          <pc:sldMk cId="1002634125" sldId="832"/>
        </pc:sldMkLst>
      </pc:sldChg>
      <pc:sldChg chg="modSp new del mod">
        <pc:chgData name="Aaron J Masino" userId="2136f450-c1a6-467a-901d-8891005589d6" providerId="ADAL" clId="{B602BF34-D576-E44F-8510-B43DFBC0E7FA}" dt="2025-07-20T16:31:52.604" v="19968" actId="2696"/>
        <pc:sldMkLst>
          <pc:docMk/>
          <pc:sldMk cId="1092200523" sldId="832"/>
        </pc:sldMkLst>
      </pc:sldChg>
      <pc:sldChg chg="modSp new mod">
        <pc:chgData name="Aaron J Masino" userId="2136f450-c1a6-467a-901d-8891005589d6" providerId="ADAL" clId="{B602BF34-D576-E44F-8510-B43DFBC0E7FA}" dt="2025-07-21T21:45:20.012" v="20752" actId="207"/>
        <pc:sldMkLst>
          <pc:docMk/>
          <pc:sldMk cId="602458346" sldId="833"/>
        </pc:sldMkLst>
      </pc:sldChg>
      <pc:sldChg chg="addSp modSp new mod">
        <pc:chgData name="Aaron J Masino" userId="2136f450-c1a6-467a-901d-8891005589d6" providerId="ADAL" clId="{B602BF34-D576-E44F-8510-B43DFBC0E7FA}" dt="2025-07-21T21:49:21.164" v="20919" actId="20577"/>
        <pc:sldMkLst>
          <pc:docMk/>
          <pc:sldMk cId="420329912" sldId="834"/>
        </pc:sldMkLst>
      </pc:sldChg>
      <pc:sldChg chg="add">
        <pc:chgData name="Aaron J Masino" userId="2136f450-c1a6-467a-901d-8891005589d6" providerId="ADAL" clId="{B602BF34-D576-E44F-8510-B43DFBC0E7FA}" dt="2025-07-21T21:49:50.481" v="20920"/>
        <pc:sldMkLst>
          <pc:docMk/>
          <pc:sldMk cId="2768288075" sldId="835"/>
        </pc:sldMkLst>
      </pc:sldChg>
      <pc:sldChg chg="addSp delSp modSp add mod">
        <pc:chgData name="Aaron J Masino" userId="2136f450-c1a6-467a-901d-8891005589d6" providerId="ADAL" clId="{B602BF34-D576-E44F-8510-B43DFBC0E7FA}" dt="2025-07-28T21:43:02.555" v="20943" actId="1076"/>
        <pc:sldMkLst>
          <pc:docMk/>
          <pc:sldMk cId="1626361110" sldId="836"/>
        </pc:sldMkLst>
      </pc:sldChg>
    </pc:docChg>
  </pc:docChgLst>
  <pc:docChgLst>
    <pc:chgData name="Aaron J Masino" userId="2136f450-c1a6-467a-901d-8891005589d6" providerId="ADAL" clId="{48B776A4-60F4-4589-988D-DEC2FD87185E}"/>
    <pc:docChg chg="undo custSel addSld delSld modSld modMainMaster">
      <pc:chgData name="Aaron J Masino" userId="2136f450-c1a6-467a-901d-8891005589d6" providerId="ADAL" clId="{48B776A4-60F4-4589-988D-DEC2FD87185E}" dt="2023-12-07T20:11:57.867" v="149" actId="680"/>
      <pc:docMkLst>
        <pc:docMk/>
      </pc:docMkLst>
      <pc:sldChg chg="del">
        <pc:chgData name="Aaron J Masino" userId="2136f450-c1a6-467a-901d-8891005589d6" providerId="ADAL" clId="{48B776A4-60F4-4589-988D-DEC2FD87185E}" dt="2023-12-07T19:57:43.021" v="4" actId="47"/>
        <pc:sldMkLst>
          <pc:docMk/>
          <pc:sldMk cId="503119967" sldId="256"/>
        </pc:sldMkLst>
      </pc:sldChg>
      <pc:sldChg chg="new">
        <pc:chgData name="Aaron J Masino" userId="2136f450-c1a6-467a-901d-8891005589d6" providerId="ADAL" clId="{48B776A4-60F4-4589-988D-DEC2FD87185E}" dt="2023-12-07T20:10:59.973" v="143" actId="680"/>
        <pc:sldMkLst>
          <pc:docMk/>
          <pc:sldMk cId="693114762" sldId="256"/>
        </pc:sldMkLst>
      </pc:sldChg>
      <pc:sldChg chg="new add del">
        <pc:chgData name="Aaron J Masino" userId="2136f450-c1a6-467a-901d-8891005589d6" providerId="ADAL" clId="{48B776A4-60F4-4589-988D-DEC2FD87185E}" dt="2023-12-07T20:08:28.565" v="88" actId="47"/>
        <pc:sldMkLst>
          <pc:docMk/>
          <pc:sldMk cId="1717525535" sldId="256"/>
        </pc:sldMkLst>
      </pc:sldChg>
      <pc:sldChg chg="new del">
        <pc:chgData name="Aaron J Masino" userId="2136f450-c1a6-467a-901d-8891005589d6" providerId="ADAL" clId="{48B776A4-60F4-4589-988D-DEC2FD87185E}" dt="2023-12-07T20:03:43.036" v="12" actId="47"/>
        <pc:sldMkLst>
          <pc:docMk/>
          <pc:sldMk cId="69995728" sldId="257"/>
        </pc:sldMkLst>
      </pc:sldChg>
      <pc:sldChg chg="new">
        <pc:chgData name="Aaron J Masino" userId="2136f450-c1a6-467a-901d-8891005589d6" providerId="ADAL" clId="{48B776A4-60F4-4589-988D-DEC2FD87185E}" dt="2023-12-07T20:11:44.059" v="146" actId="680"/>
        <pc:sldMkLst>
          <pc:docMk/>
          <pc:sldMk cId="756590563" sldId="257"/>
        </pc:sldMkLst>
      </pc:sldChg>
      <pc:sldChg chg="delSp new del mod modClrScheme chgLayout">
        <pc:chgData name="Aaron J Masino" userId="2136f450-c1a6-467a-901d-8891005589d6" providerId="ADAL" clId="{48B776A4-60F4-4589-988D-DEC2FD87185E}" dt="2023-12-07T19:58:22.192" v="10" actId="47"/>
        <pc:sldMkLst>
          <pc:docMk/>
          <pc:sldMk cId="1568399189" sldId="257"/>
        </pc:sldMkLst>
      </pc:sldChg>
      <pc:sldChg chg="del">
        <pc:chgData name="Aaron J Masino" userId="2136f450-c1a6-467a-901d-8891005589d6" providerId="ADAL" clId="{48B776A4-60F4-4589-988D-DEC2FD87185E}" dt="2023-12-07T19:57:43.586" v="5" actId="47"/>
        <pc:sldMkLst>
          <pc:docMk/>
          <pc:sldMk cId="1617762962" sldId="257"/>
        </pc:sldMkLst>
      </pc:sldChg>
      <pc:sldChg chg="new add del">
        <pc:chgData name="Aaron J Masino" userId="2136f450-c1a6-467a-901d-8891005589d6" providerId="ADAL" clId="{48B776A4-60F4-4589-988D-DEC2FD87185E}" dt="2023-12-07T20:07:11.754" v="60" actId="680"/>
        <pc:sldMkLst>
          <pc:docMk/>
          <pc:sldMk cId="2237814430" sldId="257"/>
        </pc:sldMkLst>
      </pc:sldChg>
      <pc:sldChg chg="new del">
        <pc:chgData name="Aaron J Masino" userId="2136f450-c1a6-467a-901d-8891005589d6" providerId="ADAL" clId="{48B776A4-60F4-4589-988D-DEC2FD87185E}" dt="2023-12-07T20:08:23.806" v="87" actId="47"/>
        <pc:sldMkLst>
          <pc:docMk/>
          <pc:sldMk cId="2436985711" sldId="257"/>
        </pc:sldMkLst>
      </pc:sldChg>
      <pc:sldChg chg="new del">
        <pc:chgData name="Aaron J Masino" userId="2136f450-c1a6-467a-901d-8891005589d6" providerId="ADAL" clId="{48B776A4-60F4-4589-988D-DEC2FD87185E}" dt="2023-12-07T20:11:53.960" v="148" actId="47"/>
        <pc:sldMkLst>
          <pc:docMk/>
          <pc:sldMk cId="404244840" sldId="258"/>
        </pc:sldMkLst>
      </pc:sldChg>
      <pc:sldChg chg="new">
        <pc:chgData name="Aaron J Masino" userId="2136f450-c1a6-467a-901d-8891005589d6" providerId="ADAL" clId="{48B776A4-60F4-4589-988D-DEC2FD87185E}" dt="2023-12-07T20:11:57.867" v="149" actId="680"/>
        <pc:sldMkLst>
          <pc:docMk/>
          <pc:sldMk cId="596582550" sldId="258"/>
        </pc:sldMkLst>
      </pc:sldChg>
      <pc:sldChg chg="del">
        <pc:chgData name="Aaron J Masino" userId="2136f450-c1a6-467a-901d-8891005589d6" providerId="ADAL" clId="{48B776A4-60F4-4589-988D-DEC2FD87185E}" dt="2023-12-07T19:57:44.348" v="6" actId="47"/>
        <pc:sldMkLst>
          <pc:docMk/>
          <pc:sldMk cId="4231251659" sldId="258"/>
        </pc:sldMkLst>
      </pc:sldChg>
      <pc:sldMasterChg chg="addSp delSp modSp mod setBg modSldLayout">
        <pc:chgData name="Aaron J Masino" userId="2136f450-c1a6-467a-901d-8891005589d6" providerId="ADAL" clId="{48B776A4-60F4-4589-988D-DEC2FD87185E}" dt="2023-12-07T20:11:32.063" v="145"/>
        <pc:sldMasterMkLst>
          <pc:docMk/>
          <pc:sldMasterMk cId="2924523013" sldId="2147483672"/>
        </pc:sldMasterMkLst>
        <pc:sldLayoutChg chg="delSp mod setBg">
          <pc:chgData name="Aaron J Masino" userId="2136f450-c1a6-467a-901d-8891005589d6" providerId="ADAL" clId="{48B776A4-60F4-4589-988D-DEC2FD87185E}" dt="2023-12-07T20:07:34.746" v="83"/>
          <pc:sldLayoutMkLst>
            <pc:docMk/>
            <pc:sldMasterMk cId="2924523013" sldId="2147483672"/>
            <pc:sldLayoutMk cId="1512114435" sldId="2147483673"/>
          </pc:sldLayoutMkLst>
        </pc:sldLayoutChg>
        <pc:sldLayoutChg chg="addSp modSp setBg">
          <pc:chgData name="Aaron J Masino" userId="2136f450-c1a6-467a-901d-8891005589d6" providerId="ADAL" clId="{48B776A4-60F4-4589-988D-DEC2FD87185E}" dt="2023-12-07T20:10:39.691" v="140"/>
          <pc:sldLayoutMkLst>
            <pc:docMk/>
            <pc:sldMasterMk cId="2924523013" sldId="2147483672"/>
            <pc:sldLayoutMk cId="2018154316" sldId="2147483674"/>
          </pc:sldLayoutMkLst>
        </pc:sldLayoutChg>
        <pc:sldLayoutChg chg="addSp modSp mod setBg">
          <pc:chgData name="Aaron J Masino" userId="2136f450-c1a6-467a-901d-8891005589d6" providerId="ADAL" clId="{48B776A4-60F4-4589-988D-DEC2FD87185E}" dt="2023-12-07T20:10:31.550" v="136"/>
          <pc:sldLayoutMkLst>
            <pc:docMk/>
            <pc:sldMasterMk cId="2924523013" sldId="2147483672"/>
            <pc:sldLayoutMk cId="2657387946" sldId="2147483675"/>
          </pc:sldLayoutMkLst>
        </pc:sldLayoutChg>
        <pc:sldLayoutChg chg="addSp modSp setBg">
          <pc:chgData name="Aaron J Masino" userId="2136f450-c1a6-467a-901d-8891005589d6" providerId="ADAL" clId="{48B776A4-60F4-4589-988D-DEC2FD87185E}" dt="2023-12-07T20:10:34.023" v="137"/>
          <pc:sldLayoutMkLst>
            <pc:docMk/>
            <pc:sldMasterMk cId="2924523013" sldId="2147483672"/>
            <pc:sldLayoutMk cId="614271651" sldId="2147483676"/>
          </pc:sldLayoutMkLst>
        </pc:sldLayoutChg>
        <pc:sldLayoutChg chg="addSp modSp setBg">
          <pc:chgData name="Aaron J Masino" userId="2136f450-c1a6-467a-901d-8891005589d6" providerId="ADAL" clId="{48B776A4-60F4-4589-988D-DEC2FD87185E}" dt="2023-12-07T20:10:43.447" v="142"/>
          <pc:sldLayoutMkLst>
            <pc:docMk/>
            <pc:sldMasterMk cId="2924523013" sldId="2147483672"/>
            <pc:sldLayoutMk cId="441325497" sldId="2147483677"/>
          </pc:sldLayoutMkLst>
        </pc:sldLayoutChg>
        <pc:sldLayoutChg chg="addSp delSp modSp setBg">
          <pc:chgData name="Aaron J Masino" userId="2136f450-c1a6-467a-901d-8891005589d6" providerId="ADAL" clId="{48B776A4-60F4-4589-988D-DEC2FD87185E}" dt="2023-12-07T20:11:32.063" v="145"/>
          <pc:sldLayoutMkLst>
            <pc:docMk/>
            <pc:sldMasterMk cId="2924523013" sldId="2147483672"/>
            <pc:sldLayoutMk cId="3997437153" sldId="2147483678"/>
          </pc:sldLayoutMkLst>
        </pc:sldLayoutChg>
        <pc:sldLayoutChg chg="addSp modSp setBg">
          <pc:chgData name="Aaron J Masino" userId="2136f450-c1a6-467a-901d-8891005589d6" providerId="ADAL" clId="{48B776A4-60F4-4589-988D-DEC2FD87185E}" dt="2023-12-07T20:10:41.605" v="141"/>
          <pc:sldLayoutMkLst>
            <pc:docMk/>
            <pc:sldMasterMk cId="2924523013" sldId="2147483672"/>
            <pc:sldLayoutMk cId="506054407" sldId="2147483679"/>
          </pc:sldLayoutMkLst>
        </pc:sldLayoutChg>
        <pc:sldLayoutChg chg="addSp modSp setBg">
          <pc:chgData name="Aaron J Masino" userId="2136f450-c1a6-467a-901d-8891005589d6" providerId="ADAL" clId="{48B776A4-60F4-4589-988D-DEC2FD87185E}" dt="2023-12-07T20:10:35.542" v="138"/>
          <pc:sldLayoutMkLst>
            <pc:docMk/>
            <pc:sldMasterMk cId="2924523013" sldId="2147483672"/>
            <pc:sldLayoutMk cId="1989972280" sldId="2147483680"/>
          </pc:sldLayoutMkLst>
        </pc:sldLayoutChg>
        <pc:sldLayoutChg chg="addSp modSp setBg">
          <pc:chgData name="Aaron J Masino" userId="2136f450-c1a6-467a-901d-8891005589d6" providerId="ADAL" clId="{48B776A4-60F4-4589-988D-DEC2FD87185E}" dt="2023-12-07T20:10:37.130" v="139"/>
          <pc:sldLayoutMkLst>
            <pc:docMk/>
            <pc:sldMasterMk cId="2924523013" sldId="2147483672"/>
            <pc:sldLayoutMk cId="2280434450" sldId="2147483681"/>
          </pc:sldLayoutMkLst>
        </pc:sldLayoutChg>
      </pc:sldMasterChg>
    </pc:docChg>
  </pc:docChgLst>
  <pc:docChgLst>
    <pc:chgData name="Aaron J Masino" userId="2136f450-c1a6-467a-901d-8891005589d6" providerId="ADAL" clId="{5A6D20E5-39A5-344B-A067-66D5E25E6555}"/>
    <pc:docChg chg="undo custSel modSld modMainMaster">
      <pc:chgData name="Aaron J Masino" userId="2136f450-c1a6-467a-901d-8891005589d6" providerId="ADAL" clId="{5A6D20E5-39A5-344B-A067-66D5E25E6555}" dt="2025-06-25T11:48:08.993" v="91" actId="179"/>
      <pc:docMkLst>
        <pc:docMk/>
      </pc:docMkLst>
      <pc:sldChg chg="addSp delSp modSp">
        <pc:chgData name="Aaron J Masino" userId="2136f450-c1a6-467a-901d-8891005589d6" providerId="ADAL" clId="{5A6D20E5-39A5-344B-A067-66D5E25E6555}" dt="2025-06-19T12:04:09.988" v="83"/>
        <pc:sldMkLst>
          <pc:docMk/>
          <pc:sldMk cId="693114762" sldId="256"/>
        </pc:sldMkLst>
      </pc:sldChg>
      <pc:sldMasterChg chg="addSp delSp modSp mod modSldLayout">
        <pc:chgData name="Aaron J Masino" userId="2136f450-c1a6-467a-901d-8891005589d6" providerId="ADAL" clId="{5A6D20E5-39A5-344B-A067-66D5E25E6555}" dt="2025-06-25T11:48:08.993" v="91" actId="179"/>
        <pc:sldMasterMkLst>
          <pc:docMk/>
          <pc:sldMasterMk cId="2924523013" sldId="2147483672"/>
        </pc:sldMasterMkLst>
        <pc:sldLayoutChg chg="addSp delSp modSp mod">
          <pc:chgData name="Aaron J Masino" userId="2136f450-c1a6-467a-901d-8891005589d6" providerId="ADAL" clId="{5A6D20E5-39A5-344B-A067-66D5E25E6555}" dt="2025-06-19T12:03:20.243" v="81"/>
          <pc:sldLayoutMkLst>
            <pc:docMk/>
            <pc:sldMasterMk cId="2924523013" sldId="2147483672"/>
            <pc:sldLayoutMk cId="1512114435" sldId="2147483673"/>
          </pc:sldLayoutMkLst>
        </pc:sldLayoutChg>
        <pc:sldLayoutChg chg="delSp modSp mod">
          <pc:chgData name="Aaron J Masino" userId="2136f450-c1a6-467a-901d-8891005589d6" providerId="ADAL" clId="{5A6D20E5-39A5-344B-A067-66D5E25E6555}" dt="2025-06-19T12:01:34.957" v="13" actId="1076"/>
          <pc:sldLayoutMkLst>
            <pc:docMk/>
            <pc:sldMasterMk cId="2924523013" sldId="2147483672"/>
            <pc:sldLayoutMk cId="3997437153" sldId="2147483678"/>
          </pc:sldLayoutMkLst>
        </pc:sldLayoutChg>
      </pc:sldMasterChg>
    </pc:docChg>
  </pc:docChgLst>
  <pc:docChgLst>
    <pc:chgData name="Aaron J Masino" userId="2136f450-c1a6-467a-901d-8891005589d6" providerId="ADAL" clId="{7B24F187-9071-418F-89D2-25F333B38FBE}"/>
    <pc:docChg chg="custSel modSld">
      <pc:chgData name="Aaron J Masino" userId="2136f450-c1a6-467a-901d-8891005589d6" providerId="ADAL" clId="{7B24F187-9071-418F-89D2-25F333B38FBE}" dt="2025-08-28T13:19:19.943" v="6" actId="207"/>
      <pc:docMkLst>
        <pc:docMk/>
      </pc:docMkLst>
      <pc:sldChg chg="modSp mod">
        <pc:chgData name="Aaron J Masino" userId="2136f450-c1a6-467a-901d-8891005589d6" providerId="ADAL" clId="{7B24F187-9071-418F-89D2-25F333B38FBE}" dt="2025-08-28T13:19:02.946" v="2" actId="20577"/>
        <pc:sldMkLst>
          <pc:docMk/>
          <pc:sldMk cId="3967125147" sldId="801"/>
        </pc:sldMkLst>
        <pc:graphicFrameChg chg="modGraphic">
          <ac:chgData name="Aaron J Masino" userId="2136f450-c1a6-467a-901d-8891005589d6" providerId="ADAL" clId="{7B24F187-9071-418F-89D2-25F333B38FBE}" dt="2025-08-28T13:19:02.946" v="2" actId="20577"/>
          <ac:graphicFrameMkLst>
            <pc:docMk/>
            <pc:sldMk cId="3967125147" sldId="801"/>
            <ac:graphicFrameMk id="17" creationId="{C332373B-8726-518E-279B-64F500064C00}"/>
          </ac:graphicFrameMkLst>
        </pc:graphicFrameChg>
      </pc:sldChg>
      <pc:sldChg chg="modSp mod">
        <pc:chgData name="Aaron J Masino" userId="2136f450-c1a6-467a-901d-8891005589d6" providerId="ADAL" clId="{7B24F187-9071-418F-89D2-25F333B38FBE}" dt="2025-08-28T13:19:19.943" v="6" actId="207"/>
        <pc:sldMkLst>
          <pc:docMk/>
          <pc:sldMk cId="358227757" sldId="802"/>
        </pc:sldMkLst>
        <pc:graphicFrameChg chg="modGraphic">
          <ac:chgData name="Aaron J Masino" userId="2136f450-c1a6-467a-901d-8891005589d6" providerId="ADAL" clId="{7B24F187-9071-418F-89D2-25F333B38FBE}" dt="2025-08-28T13:19:19.943" v="6" actId="207"/>
          <ac:graphicFrameMkLst>
            <pc:docMk/>
            <pc:sldMk cId="358227757" sldId="802"/>
            <ac:graphicFrameMk id="17" creationId="{59A9AA64-C2E9-A567-C6D3-644EFF69A51F}"/>
          </ac:graphicFrameMkLst>
        </pc:graphicFrameChg>
      </pc:sldChg>
    </pc:docChg>
  </pc:docChgLst>
  <pc:docChgLst>
    <pc:chgData name="Aaron J Masino" userId="2136f450-c1a6-467a-901d-8891005589d6" providerId="ADAL" clId="{ACC460FB-EDC5-55C8-B349-F928A764A37C}"/>
    <pc:docChg chg="undo custSel modSld">
      <pc:chgData name="Aaron J Masino" userId="2136f450-c1a6-467a-901d-8891005589d6" providerId="ADAL" clId="{ACC460FB-EDC5-55C8-B349-F928A764A37C}" dt="2025-08-28T11:34:20.307" v="19" actId="20577"/>
      <pc:docMkLst>
        <pc:docMk/>
      </pc:docMkLst>
      <pc:sldChg chg="modSp">
        <pc:chgData name="Aaron J Masino" userId="2136f450-c1a6-467a-901d-8891005589d6" providerId="ADAL" clId="{ACC460FB-EDC5-55C8-B349-F928A764A37C}" dt="2025-08-28T10:58:23.217" v="2" actId="20577"/>
        <pc:sldMkLst>
          <pc:docMk/>
          <pc:sldMk cId="2989540621" sldId="260"/>
        </pc:sldMkLst>
        <pc:spChg chg="mod">
          <ac:chgData name="Aaron J Masino" userId="2136f450-c1a6-467a-901d-8891005589d6" providerId="ADAL" clId="{ACC460FB-EDC5-55C8-B349-F928A764A37C}" dt="2025-08-28T10:58:23.217" v="2" actId="20577"/>
          <ac:spMkLst>
            <pc:docMk/>
            <pc:sldMk cId="2989540621" sldId="260"/>
            <ac:spMk id="3" creationId="{E1E9F660-EA53-7DAB-F6BF-4BD1C9FB8B75}"/>
          </ac:spMkLst>
        </pc:spChg>
      </pc:sldChg>
      <pc:sldChg chg="modSp">
        <pc:chgData name="Aaron J Masino" userId="2136f450-c1a6-467a-901d-8891005589d6" providerId="ADAL" clId="{ACC460FB-EDC5-55C8-B349-F928A764A37C}" dt="2025-08-28T11:05:20.773" v="6" actId="20577"/>
        <pc:sldMkLst>
          <pc:docMk/>
          <pc:sldMk cId="244016558" sldId="799"/>
        </pc:sldMkLst>
        <pc:spChg chg="mod">
          <ac:chgData name="Aaron J Masino" userId="2136f450-c1a6-467a-901d-8891005589d6" providerId="ADAL" clId="{ACC460FB-EDC5-55C8-B349-F928A764A37C}" dt="2025-08-28T11:05:20.773" v="6" actId="20577"/>
          <ac:spMkLst>
            <pc:docMk/>
            <pc:sldMk cId="244016558" sldId="799"/>
            <ac:spMk id="3" creationId="{B0903057-CD67-2E1B-3126-D23675D60BE2}"/>
          </ac:spMkLst>
        </pc:spChg>
      </pc:sldChg>
      <pc:sldChg chg="modSp">
        <pc:chgData name="Aaron J Masino" userId="2136f450-c1a6-467a-901d-8891005589d6" providerId="ADAL" clId="{ACC460FB-EDC5-55C8-B349-F928A764A37C}" dt="2025-08-28T11:18:55.895" v="16" actId="207"/>
        <pc:sldMkLst>
          <pc:docMk/>
          <pc:sldMk cId="2594630219" sldId="809"/>
        </pc:sldMkLst>
        <pc:spChg chg="mod">
          <ac:chgData name="Aaron J Masino" userId="2136f450-c1a6-467a-901d-8891005589d6" providerId="ADAL" clId="{ACC460FB-EDC5-55C8-B349-F928A764A37C}" dt="2025-08-28T11:18:55.895" v="16" actId="207"/>
          <ac:spMkLst>
            <pc:docMk/>
            <pc:sldMk cId="2594630219" sldId="809"/>
            <ac:spMk id="4" creationId="{B920F43B-DDD9-DECD-0935-728C61BA1E25}"/>
          </ac:spMkLst>
        </pc:spChg>
      </pc:sldChg>
      <pc:sldChg chg="addSp modSp mod delAnim">
        <pc:chgData name="Aaron J Masino" userId="2136f450-c1a6-467a-901d-8891005589d6" providerId="ADAL" clId="{ACC460FB-EDC5-55C8-B349-F928A764A37C}" dt="2025-08-28T11:16:10.353" v="15" actId="164"/>
        <pc:sldMkLst>
          <pc:docMk/>
          <pc:sldMk cId="3517894031" sldId="810"/>
        </pc:sldMkLst>
        <pc:grpChg chg="add">
          <ac:chgData name="Aaron J Masino" userId="2136f450-c1a6-467a-901d-8891005589d6" providerId="ADAL" clId="{ACC460FB-EDC5-55C8-B349-F928A764A37C}" dt="2025-08-28T11:16:10.353" v="15" actId="164"/>
          <ac:grpSpMkLst>
            <pc:docMk/>
            <pc:sldMk cId="3517894031" sldId="810"/>
            <ac:grpSpMk id="6" creationId="{5536EFC8-605E-1037-2609-277EFAE0242A}"/>
          </ac:grpSpMkLst>
        </pc:grpChg>
        <pc:grpChg chg="mod">
          <ac:chgData name="Aaron J Masino" userId="2136f450-c1a6-467a-901d-8891005589d6" providerId="ADAL" clId="{ACC460FB-EDC5-55C8-B349-F928A764A37C}" dt="2025-08-28T11:15:39.141" v="14" actId="1076"/>
          <ac:grpSpMkLst>
            <pc:docMk/>
            <pc:sldMk cId="3517894031" sldId="810"/>
            <ac:grpSpMk id="22" creationId="{2F97C290-7189-141E-D9C4-D9C0E68F209A}"/>
          </ac:grpSpMkLst>
        </pc:grpChg>
        <pc:picChg chg="mod">
          <ac:chgData name="Aaron J Masino" userId="2136f450-c1a6-467a-901d-8891005589d6" providerId="ADAL" clId="{ACC460FB-EDC5-55C8-B349-F928A764A37C}" dt="2025-08-28T11:14:41.589" v="8" actId="167"/>
          <ac:picMkLst>
            <pc:docMk/>
            <pc:sldMk cId="3517894031" sldId="810"/>
            <ac:picMk id="5" creationId="{8F162515-9123-E2F1-3656-00D49C44CD87}"/>
          </ac:picMkLst>
        </pc:picChg>
      </pc:sldChg>
      <pc:sldChg chg="modSp">
        <pc:chgData name="Aaron J Masino" userId="2136f450-c1a6-467a-901d-8891005589d6" providerId="ADAL" clId="{ACC460FB-EDC5-55C8-B349-F928A764A37C}" dt="2025-08-28T11:29:41.966" v="18" actId="207"/>
        <pc:sldMkLst>
          <pc:docMk/>
          <pc:sldMk cId="4143114447" sldId="829"/>
        </pc:sldMkLst>
        <pc:spChg chg="mod">
          <ac:chgData name="Aaron J Masino" userId="2136f450-c1a6-467a-901d-8891005589d6" providerId="ADAL" clId="{ACC460FB-EDC5-55C8-B349-F928A764A37C}" dt="2025-08-28T11:29:41.966" v="18" actId="207"/>
          <ac:spMkLst>
            <pc:docMk/>
            <pc:sldMk cId="4143114447" sldId="829"/>
            <ac:spMk id="3" creationId="{1223962C-E2A3-780B-3E27-617F6FE4F5B4}"/>
          </ac:spMkLst>
        </pc:spChg>
      </pc:sldChg>
      <pc:sldChg chg="modSp">
        <pc:chgData name="Aaron J Masino" userId="2136f450-c1a6-467a-901d-8891005589d6" providerId="ADAL" clId="{ACC460FB-EDC5-55C8-B349-F928A764A37C}" dt="2025-08-28T11:34:20.307" v="19" actId="20577"/>
        <pc:sldMkLst>
          <pc:docMk/>
          <pc:sldMk cId="3076921603" sldId="830"/>
        </pc:sldMkLst>
        <pc:spChg chg="mod">
          <ac:chgData name="Aaron J Masino" userId="2136f450-c1a6-467a-901d-8891005589d6" providerId="ADAL" clId="{ACC460FB-EDC5-55C8-B349-F928A764A37C}" dt="2025-08-28T11:34:20.307" v="19" actId="20577"/>
          <ac:spMkLst>
            <pc:docMk/>
            <pc:sldMk cId="3076921603" sldId="830"/>
            <ac:spMk id="3" creationId="{EFA9BF18-316D-9E3F-9E6B-FAE17BEFC1B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F58E30-8B0E-3D4A-B4F9-4F5788961FBE}" type="datetimeFigureOut">
              <a:rPr lang="en-US" smtClean="0"/>
              <a:t>8/28/2025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08B6C-8A43-5644-B4BB-E95D157C2B82}" type="slidenum">
              <a:rPr lang="en-US" smtClean="0"/>
              <a:t>‹#›</a:t>
            </a:fld>
            <a:endParaRPr lang="en-US"/>
          </a:p>
        </p:txBody>
      </p:sp>
    </p:spTree>
    <p:extLst>
      <p:ext uri="{BB962C8B-B14F-4D97-AF65-F5344CB8AC3E}">
        <p14:creationId xmlns:p14="http://schemas.microsoft.com/office/powerpoint/2010/main" val="254521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5</a:t>
            </a:fld>
            <a:endParaRPr lang="en-US"/>
          </a:p>
        </p:txBody>
      </p:sp>
    </p:spTree>
    <p:extLst>
      <p:ext uri="{BB962C8B-B14F-4D97-AF65-F5344CB8AC3E}">
        <p14:creationId xmlns:p14="http://schemas.microsoft.com/office/powerpoint/2010/main" val="2644464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2D array can be used for directed networks, networks with self loops, networks with multi-edges</a:t>
            </a:r>
          </a:p>
          <a:p>
            <a:r>
              <a:rPr lang="en-US" dirty="0"/>
              <a:t>For a weighted network, the a 2D array can be used, but it will require floats</a:t>
            </a:r>
          </a:p>
        </p:txBody>
      </p:sp>
      <p:sp>
        <p:nvSpPr>
          <p:cNvPr id="4" name="Slide Number Placeholder 3"/>
          <p:cNvSpPr>
            <a:spLocks noGrp="1"/>
          </p:cNvSpPr>
          <p:nvPr>
            <p:ph type="sldNum" sz="quarter" idx="5"/>
          </p:nvPr>
        </p:nvSpPr>
        <p:spPr/>
        <p:txBody>
          <a:bodyPr/>
          <a:lstStyle/>
          <a:p>
            <a:fld id="{5FD08B6C-8A43-5644-B4BB-E95D157C2B82}" type="slidenum">
              <a:rPr lang="en-US" smtClean="0"/>
              <a:t>9</a:t>
            </a:fld>
            <a:endParaRPr lang="en-US"/>
          </a:p>
        </p:txBody>
      </p:sp>
    </p:spTree>
    <p:extLst>
      <p:ext uri="{BB962C8B-B14F-4D97-AF65-F5344CB8AC3E}">
        <p14:creationId xmlns:p14="http://schemas.microsoft.com/office/powerpoint/2010/main" val="210742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in Python, integers do not have a fixed size – everything is an object, so the size estimate of 4n</a:t>
            </a:r>
            <a:r>
              <a:rPr lang="en-US" baseline="30000" dirty="0"/>
              <a:t>2</a:t>
            </a:r>
            <a:r>
              <a:rPr lang="en-US" dirty="0"/>
              <a:t> may not be exact</a:t>
            </a:r>
          </a:p>
          <a:p>
            <a:r>
              <a:rPr lang="en-US" dirty="0"/>
              <a:t>The same arguments hold for directed networks, networks with self loops, networks with multi-edges</a:t>
            </a:r>
          </a:p>
          <a:p>
            <a:r>
              <a:rPr lang="en-US" dirty="0"/>
              <a:t>For a weighted network, we need a float. In </a:t>
            </a:r>
            <a:r>
              <a:rPr lang="en-US" dirty="0" err="1"/>
              <a:t>CPython</a:t>
            </a:r>
            <a:r>
              <a:rPr lang="en-US" dirty="0"/>
              <a:t> this is 8 bytes</a:t>
            </a:r>
          </a:p>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10</a:t>
            </a:fld>
            <a:endParaRPr lang="en-US"/>
          </a:p>
        </p:txBody>
      </p:sp>
    </p:spTree>
    <p:extLst>
      <p:ext uri="{BB962C8B-B14F-4D97-AF65-F5344CB8AC3E}">
        <p14:creationId xmlns:p14="http://schemas.microsoft.com/office/powerpoint/2010/main" val="3076380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D08B6C-8A43-5644-B4BB-E95D157C2B82}" type="slidenum">
              <a:rPr lang="en-US" smtClean="0"/>
              <a:t>37</a:t>
            </a:fld>
            <a:endParaRPr lang="en-US"/>
          </a:p>
        </p:txBody>
      </p:sp>
    </p:spTree>
    <p:extLst>
      <p:ext uri="{BB962C8B-B14F-4D97-AF65-F5344CB8AC3E}">
        <p14:creationId xmlns:p14="http://schemas.microsoft.com/office/powerpoint/2010/main" val="2068641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68928" y="3512644"/>
            <a:ext cx="4265752" cy="246221"/>
          </a:xfrm>
        </p:spPr>
        <p:txBody>
          <a:bodyPr anchor="t"/>
          <a:lstStyle>
            <a:lvl1pPr marL="0" indent="0" algn="l">
              <a:lnSpc>
                <a:spcPct val="100000"/>
              </a:lnSpc>
              <a:buNone/>
              <a:defRPr sz="16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Aaron J. Masino, PhD</a:t>
            </a:r>
          </a:p>
        </p:txBody>
      </p:sp>
      <p:grpSp>
        <p:nvGrpSpPr>
          <p:cNvPr id="88" name="Group 87">
            <a:extLst>
              <a:ext uri="{FF2B5EF4-FFF2-40B4-BE49-F238E27FC236}">
                <a16:creationId xmlns:a16="http://schemas.microsoft.com/office/drawing/2014/main" id="{32D705F4-66FC-4445-A2DF-A6A481D2978E}"/>
              </a:ext>
            </a:extLst>
          </p:cNvPr>
          <p:cNvGrpSpPr/>
          <p:nvPr userDrawn="1"/>
        </p:nvGrpSpPr>
        <p:grpSpPr>
          <a:xfrm>
            <a:off x="399536" y="646047"/>
            <a:ext cx="274320" cy="212725"/>
            <a:chOff x="11343190" y="687636"/>
            <a:chExt cx="274320" cy="212725"/>
          </a:xfrm>
        </p:grpSpPr>
        <p:cxnSp>
          <p:nvCxnSpPr>
            <p:cNvPr id="89" name="Straight Connector 88">
              <a:extLst>
                <a:ext uri="{FF2B5EF4-FFF2-40B4-BE49-F238E27FC236}">
                  <a16:creationId xmlns:a16="http://schemas.microsoft.com/office/drawing/2014/main" id="{E108C30F-E145-2D4E-A954-673F6C5BAE06}"/>
                </a:ext>
              </a:extLst>
            </p:cNvPr>
            <p:cNvCxnSpPr/>
            <p:nvPr/>
          </p:nvCxnSpPr>
          <p:spPr>
            <a:xfrm>
              <a:off x="11343190" y="687636"/>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2A828DF-2F75-3946-A018-2EFB7DBF2002}"/>
                </a:ext>
              </a:extLst>
            </p:cNvPr>
            <p:cNvCxnSpPr/>
            <p:nvPr/>
          </p:nvCxnSpPr>
          <p:spPr>
            <a:xfrm>
              <a:off x="11343190" y="758544"/>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C0BD958-94D8-9D4F-BF03-4398CCDEF41F}"/>
                </a:ext>
              </a:extLst>
            </p:cNvPr>
            <p:cNvCxnSpPr/>
            <p:nvPr/>
          </p:nvCxnSpPr>
          <p:spPr>
            <a:xfrm>
              <a:off x="11343190" y="829452"/>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7F9DA8D-12BC-274D-96EA-CBF9AA504ABA}"/>
                </a:ext>
              </a:extLst>
            </p:cNvPr>
            <p:cNvCxnSpPr/>
            <p:nvPr/>
          </p:nvCxnSpPr>
          <p:spPr>
            <a:xfrm>
              <a:off x="11343190" y="900361"/>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71" name="Text Placeholder 170">
            <a:extLst>
              <a:ext uri="{FF2B5EF4-FFF2-40B4-BE49-F238E27FC236}">
                <a16:creationId xmlns:a16="http://schemas.microsoft.com/office/drawing/2014/main" id="{F097ABE9-E407-6F41-BEC5-2A6EECED9AC8}"/>
              </a:ext>
            </a:extLst>
          </p:cNvPr>
          <p:cNvSpPr>
            <a:spLocks noGrp="1"/>
          </p:cNvSpPr>
          <p:nvPr>
            <p:ph type="body" sz="quarter" idx="10" hasCustomPrompt="1"/>
          </p:nvPr>
        </p:nvSpPr>
        <p:spPr>
          <a:xfrm>
            <a:off x="1368927" y="3795786"/>
            <a:ext cx="4265751" cy="221599"/>
          </a:xfrm>
        </p:spPr>
        <p:txBody>
          <a:bodyPr/>
          <a:lstStyle>
            <a:lvl1pPr>
              <a:lnSpc>
                <a:spcPct val="100000"/>
              </a:lnSpc>
              <a:buNone/>
              <a:defRPr sz="1400">
                <a:solidFill>
                  <a:schemeClr val="accent2"/>
                </a:solidFill>
                <a:latin typeface="+mn-lt"/>
                <a:cs typeface="Sabon Next LT" panose="02000500000000000000" pitchFamily="2" charset="0"/>
              </a:defRPr>
            </a:lvl1pPr>
            <a:lvl2pPr>
              <a:buNone/>
              <a:defRPr sz="1400">
                <a:solidFill>
                  <a:schemeClr val="accent2"/>
                </a:solidFill>
                <a:latin typeface="Sabon Next LT" panose="02000500000000000000" pitchFamily="2" charset="0"/>
                <a:cs typeface="Sabon Next LT" panose="02000500000000000000" pitchFamily="2" charset="0"/>
              </a:defRPr>
            </a:lvl2pPr>
            <a:lvl3pPr>
              <a:buNone/>
              <a:defRPr sz="1400">
                <a:solidFill>
                  <a:schemeClr val="accent2"/>
                </a:solidFill>
                <a:latin typeface="Sabon Next LT" panose="02000500000000000000" pitchFamily="2" charset="0"/>
                <a:cs typeface="Sabon Next LT" panose="02000500000000000000" pitchFamily="2" charset="0"/>
              </a:defRPr>
            </a:lvl3pPr>
            <a:lvl4pPr>
              <a:buNone/>
              <a:defRPr sz="1400">
                <a:solidFill>
                  <a:schemeClr val="accent2"/>
                </a:solidFill>
                <a:latin typeface="Sabon Next LT" panose="02000500000000000000" pitchFamily="2" charset="0"/>
                <a:cs typeface="Sabon Next LT" panose="02000500000000000000" pitchFamily="2" charset="0"/>
              </a:defRPr>
            </a:lvl4pPr>
            <a:lvl5pPr>
              <a:buNone/>
              <a:defRPr sz="1400">
                <a:solidFill>
                  <a:schemeClr val="accent2"/>
                </a:solidFill>
                <a:latin typeface="Sabon Next LT" panose="02000500000000000000" pitchFamily="2" charset="0"/>
                <a:cs typeface="Sabon Next LT" panose="02000500000000000000" pitchFamily="2" charset="0"/>
              </a:defRPr>
            </a:lvl5pPr>
          </a:lstStyle>
          <a:p>
            <a:pPr lvl="0"/>
            <a:r>
              <a:rPr lang="en-US" dirty="0"/>
              <a:t>Associate Professor of Computer Science</a:t>
            </a:r>
          </a:p>
        </p:txBody>
      </p:sp>
      <p:sp>
        <p:nvSpPr>
          <p:cNvPr id="2" name="Title 1"/>
          <p:cNvSpPr>
            <a:spLocks noGrp="1"/>
          </p:cNvSpPr>
          <p:nvPr>
            <p:ph type="ctrTitle" hasCustomPrompt="1"/>
          </p:nvPr>
        </p:nvSpPr>
        <p:spPr>
          <a:xfrm>
            <a:off x="1368927" y="1371600"/>
            <a:ext cx="4615014" cy="2013756"/>
          </a:xfrm>
        </p:spPr>
        <p:txBody>
          <a:bodyPr anchor="t"/>
          <a:lstStyle>
            <a:lvl1pPr algn="l">
              <a:lnSpc>
                <a:spcPct val="80000"/>
              </a:lnSpc>
              <a:defRPr sz="5400" b="0">
                <a:solidFill>
                  <a:schemeClr val="bg1"/>
                </a:solidFill>
              </a:defRPr>
            </a:lvl1pPr>
          </a:lstStyle>
          <a:p>
            <a:r>
              <a:rPr lang="en-US" dirty="0"/>
              <a:t>Click to</a:t>
            </a:r>
            <a:br>
              <a:rPr lang="en-US" dirty="0"/>
            </a:br>
            <a:r>
              <a:rPr lang="en-US" dirty="0"/>
              <a:t>Edit Slide</a:t>
            </a:r>
            <a:br>
              <a:rPr lang="en-US" dirty="0"/>
            </a:br>
            <a:r>
              <a:rPr lang="en-US" dirty="0"/>
              <a:t>Deck Title</a:t>
            </a:r>
          </a:p>
        </p:txBody>
      </p:sp>
      <p:grpSp>
        <p:nvGrpSpPr>
          <p:cNvPr id="119" name="Group 118">
            <a:extLst>
              <a:ext uri="{FF2B5EF4-FFF2-40B4-BE49-F238E27FC236}">
                <a16:creationId xmlns:a16="http://schemas.microsoft.com/office/drawing/2014/main" id="{1643EC61-6566-E543-A5B5-627914069DFF}"/>
              </a:ext>
            </a:extLst>
          </p:cNvPr>
          <p:cNvGrpSpPr/>
          <p:nvPr userDrawn="1"/>
        </p:nvGrpSpPr>
        <p:grpSpPr>
          <a:xfrm>
            <a:off x="6776031" y="331149"/>
            <a:ext cx="502600" cy="744358"/>
            <a:chOff x="7543800" y="-161366"/>
            <a:chExt cx="590775" cy="874945"/>
          </a:xfrm>
          <a:solidFill>
            <a:schemeClr val="accent1"/>
          </a:solidFill>
        </p:grpSpPr>
        <p:grpSp>
          <p:nvGrpSpPr>
            <p:cNvPr id="120" name="Group 119">
              <a:extLst>
                <a:ext uri="{FF2B5EF4-FFF2-40B4-BE49-F238E27FC236}">
                  <a16:creationId xmlns:a16="http://schemas.microsoft.com/office/drawing/2014/main" id="{43F7657A-A9E2-C442-AD47-9F48D895F723}"/>
                </a:ext>
              </a:extLst>
            </p:cNvPr>
            <p:cNvGrpSpPr/>
            <p:nvPr/>
          </p:nvGrpSpPr>
          <p:grpSpPr>
            <a:xfrm>
              <a:off x="7543800" y="-161366"/>
              <a:ext cx="590775" cy="67236"/>
              <a:chOff x="7543800" y="-161366"/>
              <a:chExt cx="590775" cy="67236"/>
            </a:xfrm>
            <a:grpFill/>
          </p:grpSpPr>
          <p:sp>
            <p:nvSpPr>
              <p:cNvPr id="163" name="Oval 162">
                <a:extLst>
                  <a:ext uri="{FF2B5EF4-FFF2-40B4-BE49-F238E27FC236}">
                    <a16:creationId xmlns:a16="http://schemas.microsoft.com/office/drawing/2014/main" id="{F8153F31-15B8-B343-B670-EE78EE5DA576}"/>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1EAB16D-1DE1-3745-B9BE-CBE656648391}"/>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7D9812CD-D01B-B247-B9AD-18E24E7233F3}"/>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DDFFA03-F4A1-7047-9E08-208BA09C3D0D}"/>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FB72449-95B1-2B43-8D77-407E8C6DA8C5}"/>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DCEC2D2C-E5FA-D04C-B850-60ADDADB3E6E}"/>
                </a:ext>
              </a:extLst>
            </p:cNvPr>
            <p:cNvGrpSpPr/>
            <p:nvPr/>
          </p:nvGrpSpPr>
          <p:grpSpPr>
            <a:xfrm>
              <a:off x="7543800" y="-45979"/>
              <a:ext cx="590775" cy="67236"/>
              <a:chOff x="7543800" y="-44377"/>
              <a:chExt cx="590775" cy="67236"/>
            </a:xfrm>
            <a:grpFill/>
          </p:grpSpPr>
          <p:sp>
            <p:nvSpPr>
              <p:cNvPr id="158" name="Oval 157">
                <a:extLst>
                  <a:ext uri="{FF2B5EF4-FFF2-40B4-BE49-F238E27FC236}">
                    <a16:creationId xmlns:a16="http://schemas.microsoft.com/office/drawing/2014/main" id="{ED5187E1-AC0D-FC49-9EE2-2306528B4A49}"/>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4784A95-5FE0-C140-8960-792C1FA54D8D}"/>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BD31660C-A41B-0C47-8721-3269686D0B7B}"/>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14629AF0-29CC-AC4C-9D89-02DB0F5A5940}"/>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70F4FB4-32B1-B143-9367-323742EA234A}"/>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a:extLst>
                <a:ext uri="{FF2B5EF4-FFF2-40B4-BE49-F238E27FC236}">
                  <a16:creationId xmlns:a16="http://schemas.microsoft.com/office/drawing/2014/main" id="{134E604F-80D8-1440-A1A6-E3B21E3E147F}"/>
                </a:ext>
              </a:extLst>
            </p:cNvPr>
            <p:cNvGrpSpPr/>
            <p:nvPr/>
          </p:nvGrpSpPr>
          <p:grpSpPr>
            <a:xfrm>
              <a:off x="7543800" y="69408"/>
              <a:ext cx="590775" cy="67236"/>
              <a:chOff x="7543800" y="72612"/>
              <a:chExt cx="590775" cy="67236"/>
            </a:xfrm>
            <a:grpFill/>
          </p:grpSpPr>
          <p:sp>
            <p:nvSpPr>
              <p:cNvPr id="153" name="Oval 152">
                <a:extLst>
                  <a:ext uri="{FF2B5EF4-FFF2-40B4-BE49-F238E27FC236}">
                    <a16:creationId xmlns:a16="http://schemas.microsoft.com/office/drawing/2014/main" id="{D2F15213-AFF8-F847-BA16-CC86F4A8C267}"/>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0D04F651-7C4C-804C-85D8-57993A3AEC41}"/>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F2FE10BF-E710-C847-9B52-742FFA7E283F}"/>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47C598C5-5FC3-9048-A409-8ABD7D254525}"/>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72B5F8FF-6D44-C046-A691-779698113840}"/>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3E59708B-CAC1-DB45-A975-4C03847B1EB9}"/>
                </a:ext>
              </a:extLst>
            </p:cNvPr>
            <p:cNvGrpSpPr/>
            <p:nvPr/>
          </p:nvGrpSpPr>
          <p:grpSpPr>
            <a:xfrm>
              <a:off x="7543800" y="184795"/>
              <a:ext cx="590775" cy="67236"/>
              <a:chOff x="7543800" y="187359"/>
              <a:chExt cx="590775" cy="67236"/>
            </a:xfrm>
            <a:grpFill/>
          </p:grpSpPr>
          <p:sp>
            <p:nvSpPr>
              <p:cNvPr id="148" name="Oval 147">
                <a:extLst>
                  <a:ext uri="{FF2B5EF4-FFF2-40B4-BE49-F238E27FC236}">
                    <a16:creationId xmlns:a16="http://schemas.microsoft.com/office/drawing/2014/main" id="{75E5234C-15A6-5E44-BF35-31E80EFB9381}"/>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E80B58E-1742-934D-8EE7-4C113ADB9B6E}"/>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BC3A11F9-D0AF-9142-804F-12BBAAECA17C}"/>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BF540119-E7D7-F948-AB3C-60092FDE3ADA}"/>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8877E89C-0A46-C64F-8535-4B5B76DD9AEF}"/>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a:extLst>
                <a:ext uri="{FF2B5EF4-FFF2-40B4-BE49-F238E27FC236}">
                  <a16:creationId xmlns:a16="http://schemas.microsoft.com/office/drawing/2014/main" id="{89355624-FAF3-6744-87F8-7392C602601F}"/>
                </a:ext>
              </a:extLst>
            </p:cNvPr>
            <p:cNvGrpSpPr/>
            <p:nvPr/>
          </p:nvGrpSpPr>
          <p:grpSpPr>
            <a:xfrm>
              <a:off x="7543800" y="300182"/>
              <a:ext cx="590775" cy="67236"/>
              <a:chOff x="7543800" y="302105"/>
              <a:chExt cx="590775" cy="67236"/>
            </a:xfrm>
            <a:grpFill/>
          </p:grpSpPr>
          <p:sp>
            <p:nvSpPr>
              <p:cNvPr id="143" name="Oval 142">
                <a:extLst>
                  <a:ext uri="{FF2B5EF4-FFF2-40B4-BE49-F238E27FC236}">
                    <a16:creationId xmlns:a16="http://schemas.microsoft.com/office/drawing/2014/main" id="{89D8A231-9067-484B-85A6-B1A2D7E4E905}"/>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5E552D2-CD2A-D449-BB99-96C5B4CDD19E}"/>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61FFBA65-E084-8241-B00B-FE5095A3D36C}"/>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396DF2-6955-174E-9B0D-4F5D96171AD4}"/>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C38B922C-2024-DF4D-AE50-98727FB69552}"/>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653CA02C-483C-A142-A160-F0D09AFCD5FA}"/>
                </a:ext>
              </a:extLst>
            </p:cNvPr>
            <p:cNvGrpSpPr/>
            <p:nvPr/>
          </p:nvGrpSpPr>
          <p:grpSpPr>
            <a:xfrm>
              <a:off x="7543800" y="415569"/>
              <a:ext cx="590775" cy="67236"/>
              <a:chOff x="7543800" y="416851"/>
              <a:chExt cx="590775" cy="67236"/>
            </a:xfrm>
            <a:grpFill/>
          </p:grpSpPr>
          <p:sp>
            <p:nvSpPr>
              <p:cNvPr id="138" name="Oval 137">
                <a:extLst>
                  <a:ext uri="{FF2B5EF4-FFF2-40B4-BE49-F238E27FC236}">
                    <a16:creationId xmlns:a16="http://schemas.microsoft.com/office/drawing/2014/main" id="{C011A6C2-5A12-4040-AAF8-3208C20DF989}"/>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1957DA0-CE02-D646-A9F2-4F42F6EA9C25}"/>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9076BD0-B02A-9A47-848C-C1A680E47C33}"/>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86EF256-BDF3-B641-A83A-9C011211D823}"/>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C7F89A0E-2069-5249-99EB-7BB8FFDF5BD0}"/>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DC6DA0E6-DACF-4D42-9B6D-FEC5A7CDB9DC}"/>
                </a:ext>
              </a:extLst>
            </p:cNvPr>
            <p:cNvGrpSpPr/>
            <p:nvPr/>
          </p:nvGrpSpPr>
          <p:grpSpPr>
            <a:xfrm>
              <a:off x="7543800" y="530956"/>
              <a:ext cx="590775" cy="67236"/>
              <a:chOff x="7543800" y="531597"/>
              <a:chExt cx="590775" cy="67236"/>
            </a:xfrm>
            <a:grpFill/>
          </p:grpSpPr>
          <p:sp>
            <p:nvSpPr>
              <p:cNvPr id="133" name="Oval 132">
                <a:extLst>
                  <a:ext uri="{FF2B5EF4-FFF2-40B4-BE49-F238E27FC236}">
                    <a16:creationId xmlns:a16="http://schemas.microsoft.com/office/drawing/2014/main" id="{130A8894-5819-FB42-9034-679CCB3EF4D7}"/>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591028E1-2CAF-124B-8EA8-D71FD17C8CE9}"/>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CFDA6FA-E1D2-9247-9980-DCE2BE97D7BE}"/>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B64BC2F-D226-6D44-AD18-AB853DF44B12}"/>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5F2B6E2-75D3-E74B-A31F-DA40DF038E68}"/>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a:extLst>
                <a:ext uri="{FF2B5EF4-FFF2-40B4-BE49-F238E27FC236}">
                  <a16:creationId xmlns:a16="http://schemas.microsoft.com/office/drawing/2014/main" id="{D33620A5-D40E-F441-BDC3-6621046F58DC}"/>
                </a:ext>
              </a:extLst>
            </p:cNvPr>
            <p:cNvGrpSpPr/>
            <p:nvPr/>
          </p:nvGrpSpPr>
          <p:grpSpPr>
            <a:xfrm>
              <a:off x="7543800" y="646343"/>
              <a:ext cx="590775" cy="67236"/>
              <a:chOff x="7543800" y="646343"/>
              <a:chExt cx="590775" cy="67236"/>
            </a:xfrm>
            <a:grpFill/>
          </p:grpSpPr>
          <p:sp>
            <p:nvSpPr>
              <p:cNvPr id="128" name="Oval 127">
                <a:extLst>
                  <a:ext uri="{FF2B5EF4-FFF2-40B4-BE49-F238E27FC236}">
                    <a16:creationId xmlns:a16="http://schemas.microsoft.com/office/drawing/2014/main" id="{1B6A556E-CE62-5541-AD8B-7E57259F0DCC}"/>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8A26C7EF-64FA-7940-AA35-18D18CA96103}"/>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31924F18-0980-3141-8E51-D9F4B4623F20}"/>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08C4583-68A7-9449-8688-C4A56CF05A04}"/>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9D2C0E3-473B-8A47-B4A1-95C8BC56DC38}"/>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2" name="Group 101">
            <a:extLst>
              <a:ext uri="{FF2B5EF4-FFF2-40B4-BE49-F238E27FC236}">
                <a16:creationId xmlns:a16="http://schemas.microsoft.com/office/drawing/2014/main" id="{3D05E947-8AB9-9741-9517-0102689D99D1}"/>
              </a:ext>
            </a:extLst>
          </p:cNvPr>
          <p:cNvGrpSpPr/>
          <p:nvPr userDrawn="1"/>
        </p:nvGrpSpPr>
        <p:grpSpPr>
          <a:xfrm>
            <a:off x="10823072" y="5615760"/>
            <a:ext cx="1106020" cy="1020295"/>
            <a:chOff x="7570694" y="-1223682"/>
            <a:chExt cx="1106020" cy="1020295"/>
          </a:xfrm>
        </p:grpSpPr>
        <p:sp>
          <p:nvSpPr>
            <p:cNvPr id="103" name="Oval 102">
              <a:extLst>
                <a:ext uri="{FF2B5EF4-FFF2-40B4-BE49-F238E27FC236}">
                  <a16:creationId xmlns:a16="http://schemas.microsoft.com/office/drawing/2014/main" id="{3AA7A149-49E4-9949-8754-19AB21BA0381}"/>
                </a:ext>
              </a:extLst>
            </p:cNvPr>
            <p:cNvSpPr/>
            <p:nvPr/>
          </p:nvSpPr>
          <p:spPr>
            <a:xfrm>
              <a:off x="757069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3C6158D-1E84-B542-A83C-B42E1BE057C2}"/>
                </a:ext>
              </a:extLst>
            </p:cNvPr>
            <p:cNvSpPr/>
            <p:nvPr/>
          </p:nvSpPr>
          <p:spPr>
            <a:xfrm>
              <a:off x="789454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4A6206E-54DA-FA43-A2CB-327439C8752D}"/>
                </a:ext>
              </a:extLst>
            </p:cNvPr>
            <p:cNvSpPr/>
            <p:nvPr/>
          </p:nvSpPr>
          <p:spPr>
            <a:xfrm>
              <a:off x="821839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DEFDC1A-BC73-0C43-8B70-EC38D846A51E}"/>
                </a:ext>
              </a:extLst>
            </p:cNvPr>
            <p:cNvSpPr/>
            <p:nvPr/>
          </p:nvSpPr>
          <p:spPr>
            <a:xfrm>
              <a:off x="8542244" y="-122368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28CAF4A-E516-514E-A3AD-57893C50F732}"/>
                </a:ext>
              </a:extLst>
            </p:cNvPr>
            <p:cNvSpPr/>
            <p:nvPr/>
          </p:nvSpPr>
          <p:spPr>
            <a:xfrm>
              <a:off x="757069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F3127E8-DCF2-4F4A-86FF-62F50A9755B1}"/>
                </a:ext>
              </a:extLst>
            </p:cNvPr>
            <p:cNvSpPr/>
            <p:nvPr/>
          </p:nvSpPr>
          <p:spPr>
            <a:xfrm>
              <a:off x="789454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87C55ED-2AE3-AC46-8ECD-024FA1F38A3F}"/>
                </a:ext>
              </a:extLst>
            </p:cNvPr>
            <p:cNvSpPr/>
            <p:nvPr/>
          </p:nvSpPr>
          <p:spPr>
            <a:xfrm>
              <a:off x="821839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AA446C4-1C5A-5F45-9860-89832F2DDD79}"/>
                </a:ext>
              </a:extLst>
            </p:cNvPr>
            <p:cNvSpPr/>
            <p:nvPr/>
          </p:nvSpPr>
          <p:spPr>
            <a:xfrm>
              <a:off x="8542244" y="-92840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9923AA8-08C4-7C4F-893E-9F2501E34753}"/>
                </a:ext>
              </a:extLst>
            </p:cNvPr>
            <p:cNvSpPr/>
            <p:nvPr/>
          </p:nvSpPr>
          <p:spPr>
            <a:xfrm>
              <a:off x="757069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E9AE47D-045E-FE48-83FA-F8B7EFE2F80C}"/>
                </a:ext>
              </a:extLst>
            </p:cNvPr>
            <p:cNvSpPr/>
            <p:nvPr/>
          </p:nvSpPr>
          <p:spPr>
            <a:xfrm>
              <a:off x="789454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16D4805-4ED4-D54B-A802-8051757D25F9}"/>
                </a:ext>
              </a:extLst>
            </p:cNvPr>
            <p:cNvSpPr/>
            <p:nvPr/>
          </p:nvSpPr>
          <p:spPr>
            <a:xfrm>
              <a:off x="821839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4119405-72E8-4443-B6A0-29BC4DCF0751}"/>
                </a:ext>
              </a:extLst>
            </p:cNvPr>
            <p:cNvSpPr/>
            <p:nvPr/>
          </p:nvSpPr>
          <p:spPr>
            <a:xfrm>
              <a:off x="8542244" y="-633132"/>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A8B504D-1F3D-0D49-9444-C067B71D840F}"/>
                </a:ext>
              </a:extLst>
            </p:cNvPr>
            <p:cNvSpPr/>
            <p:nvPr/>
          </p:nvSpPr>
          <p:spPr>
            <a:xfrm>
              <a:off x="757069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ABB02D81-DBEC-8548-8273-91D6154FCD45}"/>
                </a:ext>
              </a:extLst>
            </p:cNvPr>
            <p:cNvSpPr/>
            <p:nvPr/>
          </p:nvSpPr>
          <p:spPr>
            <a:xfrm>
              <a:off x="789454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FD0067C0-D924-6442-954A-F5AA2203392A}"/>
                </a:ext>
              </a:extLst>
            </p:cNvPr>
            <p:cNvSpPr/>
            <p:nvPr/>
          </p:nvSpPr>
          <p:spPr>
            <a:xfrm>
              <a:off x="821839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05AC442E-A509-C443-92FC-2BF058EFE810}"/>
                </a:ext>
              </a:extLst>
            </p:cNvPr>
            <p:cNvSpPr/>
            <p:nvPr/>
          </p:nvSpPr>
          <p:spPr>
            <a:xfrm>
              <a:off x="8542244" y="-337857"/>
              <a:ext cx="134470" cy="1344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Picture Placeholder 4">
            <a:extLst>
              <a:ext uri="{FF2B5EF4-FFF2-40B4-BE49-F238E27FC236}">
                <a16:creationId xmlns:a16="http://schemas.microsoft.com/office/drawing/2014/main" id="{AF85B8A9-9033-624D-9EA8-83413BD18387}"/>
              </a:ext>
            </a:extLst>
          </p:cNvPr>
          <p:cNvSpPr>
            <a:spLocks noGrp="1"/>
          </p:cNvSpPr>
          <p:nvPr userDrawn="1">
            <p:ph type="pic" sz="quarter" idx="12" hasCustomPrompt="1"/>
          </p:nvPr>
        </p:nvSpPr>
        <p:spPr>
          <a:xfrm>
            <a:off x="6568372" y="1389901"/>
            <a:ext cx="5629077" cy="3996582"/>
          </a:xfrm>
        </p:spPr>
        <p:txBody>
          <a:bodyPr anchor="ctr"/>
          <a:lstStyle>
            <a:lvl1pPr algn="ctr">
              <a:buNone/>
              <a:defRPr>
                <a:solidFill>
                  <a:schemeClr val="bg1"/>
                </a:solidFill>
              </a:defRPr>
            </a:lvl1pPr>
          </a:lstStyle>
          <a:p>
            <a:r>
              <a:rPr lang="en-US" dirty="0"/>
              <a:t>Main Slide Deck Photo</a:t>
            </a:r>
          </a:p>
        </p:txBody>
      </p:sp>
    </p:spTree>
    <p:extLst>
      <p:ext uri="{BB962C8B-B14F-4D97-AF65-F5344CB8AC3E}">
        <p14:creationId xmlns:p14="http://schemas.microsoft.com/office/powerpoint/2010/main" val="15121144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81411" cy="443198"/>
          </a:xfrm>
        </p:spPr>
        <p:txBody>
          <a:bodyPr/>
          <a:lstStyle>
            <a:lvl1pPr algn="ctr">
              <a:defRPr/>
            </a:lvl1pPr>
          </a:lstStyle>
          <a:p>
            <a:r>
              <a:rPr lang="en-US" dirty="0"/>
              <a:t>Click to edit Master title style</a:t>
            </a:r>
          </a:p>
        </p:txBody>
      </p:sp>
      <p:sp>
        <p:nvSpPr>
          <p:cNvPr id="3" name="Content Placeholder 2"/>
          <p:cNvSpPr>
            <a:spLocks noGrp="1"/>
          </p:cNvSpPr>
          <p:nvPr>
            <p:ph idx="1"/>
          </p:nvPr>
        </p:nvSpPr>
        <p:spPr>
          <a:xfrm>
            <a:off x="479254" y="1323096"/>
            <a:ext cx="11222893" cy="1558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13">
            <a:extLst>
              <a:ext uri="{FF2B5EF4-FFF2-40B4-BE49-F238E27FC236}">
                <a16:creationId xmlns:a16="http://schemas.microsoft.com/office/drawing/2014/main" id="{8E958C2D-3EC5-45F3-8559-4495ABCAC720}"/>
              </a:ext>
            </a:extLst>
          </p:cNvPr>
          <p:cNvSpPr>
            <a:spLocks noGrp="1"/>
          </p:cNvSpPr>
          <p:nvPr>
            <p:ph type="sldNum" sz="quarter" idx="12"/>
          </p:nvPr>
        </p:nvSpPr>
        <p:spPr>
          <a:xfrm>
            <a:off x="9438211" y="6629963"/>
            <a:ext cx="2743200" cy="235473"/>
          </a:xfrm>
        </p:spPr>
        <p:txBody>
          <a:bodyPr/>
          <a:lstStyle>
            <a:lvl1pPr>
              <a:defRPr>
                <a:solidFill>
                  <a:srgbClr val="657C9B"/>
                </a:solidFill>
              </a:defRPr>
            </a:lvl1pPr>
          </a:lstStyle>
          <a:p>
            <a:pPr algn="r">
              <a:defRPr/>
            </a:pPr>
            <a:fld id="{A809AC2D-5F11-4F4D-88D7-7444691EEFA5}" type="slidenum">
              <a:rPr lang="en-US" sz="1200" smtClean="0">
                <a:latin typeface="Calibri" panose="020F0502020204030204"/>
              </a:rPr>
              <a:pPr algn="r">
                <a:defRPr/>
              </a:pPr>
              <a:t>‹#›</a:t>
            </a:fld>
            <a:endParaRPr lang="en-US" sz="1200" dirty="0">
              <a:latin typeface="Calibri" panose="020F0502020204030204"/>
            </a:endParaRPr>
          </a:p>
        </p:txBody>
      </p:sp>
    </p:spTree>
    <p:extLst>
      <p:ext uri="{BB962C8B-B14F-4D97-AF65-F5344CB8AC3E}">
        <p14:creationId xmlns:p14="http://schemas.microsoft.com/office/powerpoint/2010/main" val="32440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cxnSp>
        <p:nvCxnSpPr>
          <p:cNvPr id="82" name="Straight Connector 81">
            <a:extLst>
              <a:ext uri="{FF2B5EF4-FFF2-40B4-BE49-F238E27FC236}">
                <a16:creationId xmlns:a16="http://schemas.microsoft.com/office/drawing/2014/main" id="{265F1211-8698-3A44-97D0-23FFBC8D1626}"/>
              </a:ext>
            </a:extLst>
          </p:cNvPr>
          <p:cNvCxnSpPr>
            <a:cxnSpLocks/>
          </p:cNvCxnSpPr>
          <p:nvPr userDrawn="1"/>
        </p:nvCxnSpPr>
        <p:spPr>
          <a:xfrm>
            <a:off x="405141" y="580026"/>
            <a:ext cx="0" cy="5934165"/>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0628565E-941C-9D43-9F37-0C50EE4F21C0}"/>
              </a:ext>
            </a:extLst>
          </p:cNvPr>
          <p:cNvGrpSpPr/>
          <p:nvPr userDrawn="1"/>
        </p:nvGrpSpPr>
        <p:grpSpPr>
          <a:xfrm>
            <a:off x="1368928" y="912200"/>
            <a:ext cx="274320" cy="212725"/>
            <a:chOff x="11343190" y="687636"/>
            <a:chExt cx="274320" cy="212725"/>
          </a:xfrm>
        </p:grpSpPr>
        <p:cxnSp>
          <p:nvCxnSpPr>
            <p:cNvPr id="84" name="Straight Connector 83">
              <a:extLst>
                <a:ext uri="{FF2B5EF4-FFF2-40B4-BE49-F238E27FC236}">
                  <a16:creationId xmlns:a16="http://schemas.microsoft.com/office/drawing/2014/main" id="{3BAEB5BD-4F80-BA48-9E5E-C9C6140F63B5}"/>
                </a:ext>
              </a:extLst>
            </p:cNvPr>
            <p:cNvCxnSpPr/>
            <p:nvPr/>
          </p:nvCxnSpPr>
          <p:spPr>
            <a:xfrm>
              <a:off x="11343190" y="687636"/>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F2C89BD-10AF-DC46-B4C1-68FFB539C8F4}"/>
                </a:ext>
              </a:extLst>
            </p:cNvPr>
            <p:cNvCxnSpPr/>
            <p:nvPr/>
          </p:nvCxnSpPr>
          <p:spPr>
            <a:xfrm>
              <a:off x="11343190" y="758544"/>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152ABD6-B53A-0144-BEA6-919C107009D1}"/>
                </a:ext>
              </a:extLst>
            </p:cNvPr>
            <p:cNvCxnSpPr/>
            <p:nvPr/>
          </p:nvCxnSpPr>
          <p:spPr>
            <a:xfrm>
              <a:off x="11343190" y="829452"/>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8195993-2A82-4C42-87F5-C1BA3C20B247}"/>
                </a:ext>
              </a:extLst>
            </p:cNvPr>
            <p:cNvCxnSpPr/>
            <p:nvPr/>
          </p:nvCxnSpPr>
          <p:spPr>
            <a:xfrm>
              <a:off x="11343190" y="900361"/>
              <a:ext cx="274320" cy="0"/>
            </a:xfrm>
            <a:prstGeom prst="line">
              <a:avLst/>
            </a:prstGeom>
            <a:ln w="2222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71E40D0A-2301-0947-B931-2A1AB2B5AE7E}"/>
              </a:ext>
            </a:extLst>
          </p:cNvPr>
          <p:cNvGrpSpPr/>
          <p:nvPr userDrawn="1"/>
        </p:nvGrpSpPr>
        <p:grpSpPr>
          <a:xfrm>
            <a:off x="5683925" y="5745849"/>
            <a:ext cx="3910389" cy="288432"/>
            <a:chOff x="7584141" y="1424618"/>
            <a:chExt cx="3910389" cy="288432"/>
          </a:xfrm>
        </p:grpSpPr>
        <p:cxnSp>
          <p:nvCxnSpPr>
            <p:cNvPr id="95" name="Straight Connector 94">
              <a:extLst>
                <a:ext uri="{FF2B5EF4-FFF2-40B4-BE49-F238E27FC236}">
                  <a16:creationId xmlns:a16="http://schemas.microsoft.com/office/drawing/2014/main" id="{E90BFED6-8FB3-A547-BC81-DBC31025A546}"/>
                </a:ext>
              </a:extLst>
            </p:cNvPr>
            <p:cNvCxnSpPr>
              <a:cxnSpLocks/>
            </p:cNvCxnSpPr>
            <p:nvPr/>
          </p:nvCxnSpPr>
          <p:spPr>
            <a:xfrm flipV="1">
              <a:off x="7584141"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57E7BC9-C981-1648-8E86-B4CAB1CAB080}"/>
                </a:ext>
              </a:extLst>
            </p:cNvPr>
            <p:cNvCxnSpPr>
              <a:cxnSpLocks/>
            </p:cNvCxnSpPr>
            <p:nvPr/>
          </p:nvCxnSpPr>
          <p:spPr>
            <a:xfrm flipV="1">
              <a:off x="7913410"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07A3525-5818-6343-9DD0-977945DD8CB8}"/>
                </a:ext>
              </a:extLst>
            </p:cNvPr>
            <p:cNvCxnSpPr>
              <a:cxnSpLocks/>
            </p:cNvCxnSpPr>
            <p:nvPr/>
          </p:nvCxnSpPr>
          <p:spPr>
            <a:xfrm flipV="1">
              <a:off x="8242679"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9B746CF-5E80-5844-8BD9-C82FFE1D8F37}"/>
                </a:ext>
              </a:extLst>
            </p:cNvPr>
            <p:cNvCxnSpPr>
              <a:cxnSpLocks/>
            </p:cNvCxnSpPr>
            <p:nvPr/>
          </p:nvCxnSpPr>
          <p:spPr>
            <a:xfrm flipV="1">
              <a:off x="8571948"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59EACF3-E25A-024B-81E0-FDBE32D83D3A}"/>
                </a:ext>
              </a:extLst>
            </p:cNvPr>
            <p:cNvCxnSpPr>
              <a:cxnSpLocks/>
            </p:cNvCxnSpPr>
            <p:nvPr/>
          </p:nvCxnSpPr>
          <p:spPr>
            <a:xfrm flipV="1">
              <a:off x="8901217"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0DEC351-F79D-3948-9918-B48CD008591E}"/>
                </a:ext>
              </a:extLst>
            </p:cNvPr>
            <p:cNvCxnSpPr>
              <a:cxnSpLocks/>
            </p:cNvCxnSpPr>
            <p:nvPr/>
          </p:nvCxnSpPr>
          <p:spPr>
            <a:xfrm flipV="1">
              <a:off x="9230486"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E6FB975-E6DB-F549-8B78-6F0B630E1C82}"/>
                </a:ext>
              </a:extLst>
            </p:cNvPr>
            <p:cNvCxnSpPr>
              <a:cxnSpLocks/>
            </p:cNvCxnSpPr>
            <p:nvPr/>
          </p:nvCxnSpPr>
          <p:spPr>
            <a:xfrm flipV="1">
              <a:off x="9559755"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BF1F6CE-3021-7941-A973-3BF137EBBF59}"/>
                </a:ext>
              </a:extLst>
            </p:cNvPr>
            <p:cNvCxnSpPr>
              <a:cxnSpLocks/>
            </p:cNvCxnSpPr>
            <p:nvPr/>
          </p:nvCxnSpPr>
          <p:spPr>
            <a:xfrm flipV="1">
              <a:off x="9889024"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34984BF-A22C-374F-B942-F0C0C7F277D8}"/>
                </a:ext>
              </a:extLst>
            </p:cNvPr>
            <p:cNvCxnSpPr>
              <a:cxnSpLocks/>
            </p:cNvCxnSpPr>
            <p:nvPr/>
          </p:nvCxnSpPr>
          <p:spPr>
            <a:xfrm flipV="1">
              <a:off x="10218293"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62F7B56-AA53-244B-89DF-4D53C2B94BC9}"/>
                </a:ext>
              </a:extLst>
            </p:cNvPr>
            <p:cNvCxnSpPr>
              <a:cxnSpLocks/>
            </p:cNvCxnSpPr>
            <p:nvPr/>
          </p:nvCxnSpPr>
          <p:spPr>
            <a:xfrm flipV="1">
              <a:off x="10547562"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BB1062C7-E818-9146-B854-9AEFFD7862D1}"/>
                </a:ext>
              </a:extLst>
            </p:cNvPr>
            <p:cNvCxnSpPr>
              <a:cxnSpLocks/>
            </p:cNvCxnSpPr>
            <p:nvPr/>
          </p:nvCxnSpPr>
          <p:spPr>
            <a:xfrm flipV="1">
              <a:off x="10876831"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ACC81E7-15E4-974D-AC32-890746A38339}"/>
                </a:ext>
              </a:extLst>
            </p:cNvPr>
            <p:cNvCxnSpPr>
              <a:cxnSpLocks/>
            </p:cNvCxnSpPr>
            <p:nvPr/>
          </p:nvCxnSpPr>
          <p:spPr>
            <a:xfrm flipV="1">
              <a:off x="11206098" y="1424618"/>
              <a:ext cx="288432" cy="288432"/>
            </a:xfrm>
            <a:prstGeom prst="line">
              <a:avLst/>
            </a:prstGeom>
            <a:ln w="101600" cap="rnd">
              <a:solidFill>
                <a:schemeClr val="tx2">
                  <a:lumMod val="50000"/>
                  <a:lumOff val="50000"/>
                  <a:alpha val="15000"/>
                </a:schemeClr>
              </a:solidFill>
            </a:ln>
          </p:spPr>
          <p:style>
            <a:lnRef idx="1">
              <a:schemeClr val="accent1"/>
            </a:lnRef>
            <a:fillRef idx="0">
              <a:schemeClr val="accent1"/>
            </a:fillRef>
            <a:effectRef idx="0">
              <a:schemeClr val="accent1"/>
            </a:effectRef>
            <a:fontRef idx="minor">
              <a:schemeClr val="tx1"/>
            </a:fontRef>
          </p:style>
        </p:cxnSp>
      </p:grpSp>
      <p:sp>
        <p:nvSpPr>
          <p:cNvPr id="179" name="Title 1">
            <a:extLst>
              <a:ext uri="{FF2B5EF4-FFF2-40B4-BE49-F238E27FC236}">
                <a16:creationId xmlns:a16="http://schemas.microsoft.com/office/drawing/2014/main" id="{4ABF823B-5972-8C46-BE31-3BCDD8C4CD81}"/>
              </a:ext>
            </a:extLst>
          </p:cNvPr>
          <p:cNvSpPr>
            <a:spLocks noGrp="1"/>
          </p:cNvSpPr>
          <p:nvPr>
            <p:ph type="ctrTitle" hasCustomPrompt="1"/>
          </p:nvPr>
        </p:nvSpPr>
        <p:spPr>
          <a:xfrm>
            <a:off x="1355318" y="3429000"/>
            <a:ext cx="10262721" cy="1099212"/>
          </a:xfrm>
        </p:spPr>
        <p:txBody>
          <a:bodyPr anchor="t"/>
          <a:lstStyle>
            <a:lvl1pPr algn="l">
              <a:lnSpc>
                <a:spcPct val="80000"/>
              </a:lnSpc>
              <a:defRPr sz="4400">
                <a:solidFill>
                  <a:schemeClr val="bg1"/>
                </a:solidFill>
              </a:defRPr>
            </a:lvl1pPr>
          </a:lstStyle>
          <a:p>
            <a:r>
              <a:rPr lang="en-US" dirty="0"/>
              <a:t>Click to Edit Section Title Slide</a:t>
            </a:r>
          </a:p>
        </p:txBody>
      </p:sp>
    </p:spTree>
    <p:extLst>
      <p:ext uri="{BB962C8B-B14F-4D97-AF65-F5344CB8AC3E}">
        <p14:creationId xmlns:p14="http://schemas.microsoft.com/office/powerpoint/2010/main" val="39974371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on the Righ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CF1D458-D634-BC49-B5AD-B81F54D6E388}"/>
              </a:ext>
            </a:extLst>
          </p:cNvPr>
          <p:cNvGrpSpPr/>
          <p:nvPr userDrawn="1"/>
        </p:nvGrpSpPr>
        <p:grpSpPr>
          <a:xfrm>
            <a:off x="488347"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76072" y="914400"/>
            <a:ext cx="0" cy="5029200"/>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E3AB95-4D16-4E4C-9676-FA59758CF6CE}"/>
              </a:ext>
            </a:extLst>
          </p:cNvPr>
          <p:cNvSpPr>
            <a:spLocks noGrp="1"/>
          </p:cNvSpPr>
          <p:nvPr>
            <p:ph type="pic" sz="quarter" idx="10" hasCustomPrompt="1"/>
          </p:nvPr>
        </p:nvSpPr>
        <p:spPr>
          <a:xfrm>
            <a:off x="7621118" y="-1"/>
            <a:ext cx="4570882" cy="6857991"/>
          </a:xfrm>
        </p:spPr>
        <p:txBody>
          <a:bodyPr anchor="ctr"/>
          <a:lstStyle>
            <a:lvl1pPr algn="ctr">
              <a:buNone/>
              <a:defRPr/>
            </a:lvl1pPr>
          </a:lstStyle>
          <a:p>
            <a:r>
              <a:rPr lang="en-US" dirty="0"/>
              <a:t>Insert Image</a:t>
            </a:r>
          </a:p>
        </p:txBody>
      </p:sp>
      <p:sp>
        <p:nvSpPr>
          <p:cNvPr id="18" name="Title 1">
            <a:extLst>
              <a:ext uri="{FF2B5EF4-FFF2-40B4-BE49-F238E27FC236}">
                <a16:creationId xmlns:a16="http://schemas.microsoft.com/office/drawing/2014/main" id="{64159A85-EC93-5D4D-82FC-24AD8E402843}"/>
              </a:ext>
            </a:extLst>
          </p:cNvPr>
          <p:cNvSpPr>
            <a:spLocks noGrp="1"/>
          </p:cNvSpPr>
          <p:nvPr>
            <p:ph type="title" hasCustomPrompt="1"/>
          </p:nvPr>
        </p:nvSpPr>
        <p:spPr>
          <a:xfrm>
            <a:off x="1143000" y="640080"/>
            <a:ext cx="5741877" cy="443198"/>
          </a:xfrm>
        </p:spPr>
        <p:txBody>
          <a:bodyPr/>
          <a:lstStyle/>
          <a:p>
            <a:r>
              <a:rPr lang="en-US" dirty="0"/>
              <a:t>Click to add one-line slide title</a:t>
            </a:r>
          </a:p>
        </p:txBody>
      </p:sp>
      <p:sp>
        <p:nvSpPr>
          <p:cNvPr id="19" name="Content Placeholder 2">
            <a:extLst>
              <a:ext uri="{FF2B5EF4-FFF2-40B4-BE49-F238E27FC236}">
                <a16:creationId xmlns:a16="http://schemas.microsoft.com/office/drawing/2014/main" id="{3DF472A4-DD22-6C47-A288-347E17979151}"/>
              </a:ext>
            </a:extLst>
          </p:cNvPr>
          <p:cNvSpPr>
            <a:spLocks noGrp="1"/>
          </p:cNvSpPr>
          <p:nvPr>
            <p:ph idx="1" hasCustomPrompt="1"/>
          </p:nvPr>
        </p:nvSpPr>
        <p:spPr>
          <a:xfrm>
            <a:off x="1143000" y="1188720"/>
            <a:ext cx="5741881" cy="221599"/>
          </a:xfrm>
        </p:spPr>
        <p:txBody>
          <a:bodyPr/>
          <a:lstStyle>
            <a:lvl1pPr marL="0" indent="0">
              <a:spcBef>
                <a:spcPts val="0"/>
              </a:spcBef>
              <a:spcAft>
                <a:spcPts val="600"/>
              </a:spcAft>
              <a:buNone/>
              <a:defRPr/>
            </a:lvl1pPr>
            <a:lvl2pPr indent="0">
              <a:spcAft>
                <a:spcPts val="600"/>
              </a:spcAft>
              <a:defRPr/>
            </a:lvl2pPr>
            <a:lvl3pPr indent="0">
              <a:spcAft>
                <a:spcPts val="600"/>
              </a:spcAft>
              <a:buFont typeface="System Font Regular"/>
              <a:buChar char="-"/>
              <a:defRPr/>
            </a:lvl3pPr>
          </a:lstStyle>
          <a:p>
            <a:pPr lvl="0"/>
            <a:r>
              <a:rPr lang="en-US" dirty="0"/>
              <a:t>Click to enter slide text</a:t>
            </a:r>
          </a:p>
        </p:txBody>
      </p:sp>
      <p:sp>
        <p:nvSpPr>
          <p:cNvPr id="2" name="TextBox 1">
            <a:extLst>
              <a:ext uri="{FF2B5EF4-FFF2-40B4-BE49-F238E27FC236}">
                <a16:creationId xmlns:a16="http://schemas.microsoft.com/office/drawing/2014/main" id="{E7F8BE03-5E28-94EE-93D3-A03C36E20E19}"/>
              </a:ext>
            </a:extLst>
          </p:cNvPr>
          <p:cNvSpPr txBox="1"/>
          <p:nvPr userDrawn="1"/>
        </p:nvSpPr>
        <p:spPr>
          <a:xfrm>
            <a:off x="11637523" y="6557337"/>
            <a:ext cx="296695" cy="233312"/>
          </a:xfrm>
          <a:prstGeom prst="rect">
            <a:avLst/>
          </a:prstGeom>
          <a:noFill/>
        </p:spPr>
        <p:txBody>
          <a:bodyPr wrap="square" lIns="0" rIns="0" bIns="0" rtlCol="0" anchor="ctr">
            <a:noAutofit/>
          </a:bodyPr>
          <a:lstStyle/>
          <a:p>
            <a:pPr marL="0" marR="0" lvl="0" indent="0" algn="ctr" defTabSz="914400" rtl="0" eaLnBrk="1" fontAlgn="auto" latinLnBrk="0" hangingPunct="1">
              <a:spcBef>
                <a:spcPts val="0"/>
              </a:spcBef>
              <a:spcAft>
                <a:spcPts val="0"/>
              </a:spcAft>
              <a:buClrTx/>
              <a:buSzTx/>
              <a:buFontTx/>
              <a:buNone/>
              <a:tabLst/>
              <a:defRPr/>
            </a:pPr>
            <a:fld id="{34E0DD67-FBF1-4E64-B797-04A2FD0C6586}" type="slidenum">
              <a:rPr kumimoji="0" lang="en-US" sz="900" b="0" i="0" u="none" strike="noStrike" kern="1200" cap="none" spc="300" normalizeH="0" baseline="0" noProof="0" smtClean="0">
                <a:ln>
                  <a:noFill/>
                </a:ln>
                <a:solidFill>
                  <a:srgbClr val="F56600"/>
                </a:solidFill>
                <a:effectLst/>
                <a:uLnTx/>
                <a:uFillTx/>
                <a:latin typeface="Franklin Gothic Book" panose="020B0503020102020204"/>
                <a:ea typeface="+mn-ea"/>
                <a:cs typeface="+mn-cs"/>
              </a:rPr>
              <a:pPr marL="0" marR="0" lvl="0" indent="0" algn="ctr" defTabSz="914400" rtl="0" eaLnBrk="1" fontAlgn="auto" latinLnBrk="0" hangingPunct="1">
                <a:spcBef>
                  <a:spcPts val="0"/>
                </a:spcBef>
                <a:spcAft>
                  <a:spcPts val="0"/>
                </a:spcAft>
                <a:buClrTx/>
                <a:buSzTx/>
                <a:buFontTx/>
                <a:buNone/>
                <a:tabLst/>
                <a:defRPr/>
              </a:pPr>
              <a:t>‹#›</a:t>
            </a:fld>
            <a:endParaRPr kumimoji="0" lang="en-US" sz="900" b="0" i="0" u="none" strike="noStrike" kern="1200" cap="none" spc="300" normalizeH="0" baseline="0" noProof="0" dirty="0">
              <a:ln>
                <a:noFill/>
              </a:ln>
              <a:solidFill>
                <a:srgbClr val="F56600"/>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657387946"/>
      </p:ext>
    </p:extLst>
  </p:cSld>
  <p:clrMapOvr>
    <a:masterClrMapping/>
  </p:clrMapOvr>
  <p:transition>
    <p:fade/>
  </p:transition>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on th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8788" y="640080"/>
            <a:ext cx="5741890" cy="799450"/>
          </a:xfrm>
        </p:spPr>
        <p:txBody>
          <a:bodyPr/>
          <a:lstStyle>
            <a:lvl1pPr>
              <a:lnSpc>
                <a:spcPct val="80000"/>
              </a:lnSpc>
              <a:defRPr/>
            </a:lvl1pPr>
          </a:lstStyle>
          <a:p>
            <a:r>
              <a:rPr lang="en-US" dirty="0"/>
              <a:t>Click to add a slide title. Can be two lines if needed.</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5114135"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201860" y="914400"/>
            <a:ext cx="0" cy="5029200"/>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CCE3AB95-4D16-4E4C-9676-FA59758CF6CE}"/>
              </a:ext>
            </a:extLst>
          </p:cNvPr>
          <p:cNvSpPr>
            <a:spLocks noGrp="1"/>
          </p:cNvSpPr>
          <p:nvPr>
            <p:ph type="pic" sz="quarter" idx="10" hasCustomPrompt="1"/>
          </p:nvPr>
        </p:nvSpPr>
        <p:spPr>
          <a:xfrm>
            <a:off x="0" y="-1"/>
            <a:ext cx="4570882" cy="6857991"/>
          </a:xfrm>
        </p:spPr>
        <p:txBody>
          <a:bodyPr anchor="ctr"/>
          <a:lstStyle>
            <a:lvl1pPr algn="ctr">
              <a:buNone/>
              <a:defRPr/>
            </a:lvl1pPr>
          </a:lstStyle>
          <a:p>
            <a:r>
              <a:rPr lang="en-US" dirty="0"/>
              <a:t>Insert Image</a:t>
            </a:r>
          </a:p>
        </p:txBody>
      </p:sp>
      <p:sp>
        <p:nvSpPr>
          <p:cNvPr id="16" name="Content Placeholder 2">
            <a:extLst>
              <a:ext uri="{FF2B5EF4-FFF2-40B4-BE49-F238E27FC236}">
                <a16:creationId xmlns:a16="http://schemas.microsoft.com/office/drawing/2014/main" id="{FDCA9D59-E772-EB4E-ABE6-F3108BA6D15B}"/>
              </a:ext>
            </a:extLst>
          </p:cNvPr>
          <p:cNvSpPr>
            <a:spLocks noGrp="1"/>
          </p:cNvSpPr>
          <p:nvPr>
            <p:ph idx="1" hasCustomPrompt="1"/>
          </p:nvPr>
        </p:nvSpPr>
        <p:spPr>
          <a:xfrm>
            <a:off x="5768787" y="1554480"/>
            <a:ext cx="5741881" cy="221599"/>
          </a:xfrm>
        </p:spPr>
        <p:txBody>
          <a:bodyPr/>
          <a:lstStyle>
            <a:lvl1pPr marL="0" indent="0">
              <a:spcBef>
                <a:spcPts val="0"/>
              </a:spcBef>
              <a:spcAft>
                <a:spcPts val="600"/>
              </a:spcAft>
              <a:buNone/>
              <a:defRPr/>
            </a:lvl1pPr>
            <a:lvl2pPr indent="0">
              <a:spcAft>
                <a:spcPts val="600"/>
              </a:spcAft>
              <a:defRPr/>
            </a:lvl2pPr>
            <a:lvl3pPr indent="0">
              <a:spcAft>
                <a:spcPts val="600"/>
              </a:spcAft>
              <a:buFont typeface="System Font Regular"/>
              <a:buChar char="-"/>
              <a:defRPr/>
            </a:lvl3pPr>
          </a:lstStyle>
          <a:p>
            <a:pPr lvl="0"/>
            <a:r>
              <a:rPr lang="en-US" dirty="0"/>
              <a:t>Click to enter slide text</a:t>
            </a:r>
          </a:p>
        </p:txBody>
      </p:sp>
      <p:sp>
        <p:nvSpPr>
          <p:cNvPr id="3" name="TextBox 2">
            <a:extLst>
              <a:ext uri="{FF2B5EF4-FFF2-40B4-BE49-F238E27FC236}">
                <a16:creationId xmlns:a16="http://schemas.microsoft.com/office/drawing/2014/main" id="{4A449510-C63A-9401-42E5-1AF0B119C4A0}"/>
              </a:ext>
            </a:extLst>
          </p:cNvPr>
          <p:cNvSpPr txBox="1"/>
          <p:nvPr userDrawn="1"/>
        </p:nvSpPr>
        <p:spPr>
          <a:xfrm>
            <a:off x="11637523" y="6557337"/>
            <a:ext cx="296695" cy="233312"/>
          </a:xfrm>
          <a:prstGeom prst="rect">
            <a:avLst/>
          </a:prstGeom>
          <a:noFill/>
        </p:spPr>
        <p:txBody>
          <a:bodyPr wrap="square" lIns="0" rIns="0" bIns="0" rtlCol="0" anchor="ctr">
            <a:noAutofit/>
          </a:bodyPr>
          <a:lstStyle/>
          <a:p>
            <a:pPr marL="0" marR="0" lvl="0" indent="0" algn="ctr" defTabSz="914400" rtl="0" eaLnBrk="1" fontAlgn="auto" latinLnBrk="0" hangingPunct="1">
              <a:spcBef>
                <a:spcPts val="0"/>
              </a:spcBef>
              <a:spcAft>
                <a:spcPts val="0"/>
              </a:spcAft>
              <a:buClrTx/>
              <a:buSzTx/>
              <a:buFontTx/>
              <a:buNone/>
              <a:tabLst/>
              <a:defRPr/>
            </a:pPr>
            <a:fld id="{34E0DD67-FBF1-4E64-B797-04A2FD0C6586}" type="slidenum">
              <a:rPr kumimoji="0" lang="en-US" sz="900" b="0" i="0" u="none" strike="noStrike" kern="1200" cap="none" spc="300" normalizeH="0" baseline="0" noProof="0" smtClean="0">
                <a:ln>
                  <a:noFill/>
                </a:ln>
                <a:solidFill>
                  <a:srgbClr val="F56600"/>
                </a:solidFill>
                <a:effectLst/>
                <a:uLnTx/>
                <a:uFillTx/>
                <a:latin typeface="Franklin Gothic Book" panose="020B0503020102020204"/>
                <a:ea typeface="+mn-ea"/>
                <a:cs typeface="+mn-cs"/>
              </a:rPr>
              <a:pPr marL="0" marR="0" lvl="0" indent="0" algn="ctr" defTabSz="914400" rtl="0" eaLnBrk="1" fontAlgn="auto" latinLnBrk="0" hangingPunct="1">
                <a:spcBef>
                  <a:spcPts val="0"/>
                </a:spcBef>
                <a:spcAft>
                  <a:spcPts val="0"/>
                </a:spcAft>
                <a:buClrTx/>
                <a:buSzTx/>
                <a:buFontTx/>
                <a:buNone/>
                <a:tabLst/>
                <a:defRPr/>
              </a:pPr>
              <a:t>‹#›</a:t>
            </a:fld>
            <a:endParaRPr kumimoji="0" lang="en-US" sz="900" b="0" i="0" u="none" strike="noStrike" kern="1200" cap="none" spc="300" normalizeH="0" baseline="0" noProof="0" dirty="0">
              <a:ln>
                <a:noFill/>
              </a:ln>
              <a:solidFill>
                <a:srgbClr val="F56600"/>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6142716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No Se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640080"/>
            <a:ext cx="10515600" cy="443198"/>
          </a:xfrm>
        </p:spPr>
        <p:txBody>
          <a:bodyPr/>
          <a:lstStyle/>
          <a:p>
            <a:r>
              <a:rPr lang="en-US" dirty="0"/>
              <a:t>Click to add one-line slide title</a:t>
            </a:r>
          </a:p>
        </p:txBody>
      </p:sp>
      <p:grpSp>
        <p:nvGrpSpPr>
          <p:cNvPr id="8" name="Group 7">
            <a:extLst>
              <a:ext uri="{FF2B5EF4-FFF2-40B4-BE49-F238E27FC236}">
                <a16:creationId xmlns:a16="http://schemas.microsoft.com/office/drawing/2014/main" id="{DCF1D458-D634-BC49-B5AD-B81F54D6E388}"/>
              </a:ext>
            </a:extLst>
          </p:cNvPr>
          <p:cNvGrpSpPr/>
          <p:nvPr userDrawn="1"/>
        </p:nvGrpSpPr>
        <p:grpSpPr>
          <a:xfrm>
            <a:off x="488347"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76072" y="914400"/>
            <a:ext cx="0" cy="5325035"/>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927F2857-5BDD-1A41-9B67-E94719B8A627}"/>
              </a:ext>
            </a:extLst>
          </p:cNvPr>
          <p:cNvSpPr>
            <a:spLocks noGrp="1"/>
          </p:cNvSpPr>
          <p:nvPr>
            <p:ph idx="1" hasCustomPrompt="1"/>
          </p:nvPr>
        </p:nvSpPr>
        <p:spPr>
          <a:xfrm>
            <a:off x="1143000" y="1188720"/>
            <a:ext cx="5741881" cy="221599"/>
          </a:xfrm>
        </p:spPr>
        <p:txBody>
          <a:bodyPr/>
          <a:lstStyle>
            <a:lvl1pPr marL="0" indent="0">
              <a:spcBef>
                <a:spcPts val="0"/>
              </a:spcBef>
              <a:spcAft>
                <a:spcPts val="600"/>
              </a:spcAft>
              <a:buNone/>
              <a:defRPr/>
            </a:lvl1pPr>
            <a:lvl2pPr indent="0">
              <a:spcAft>
                <a:spcPts val="600"/>
              </a:spcAft>
              <a:defRPr/>
            </a:lvl2pPr>
            <a:lvl3pPr indent="0">
              <a:spcAft>
                <a:spcPts val="600"/>
              </a:spcAft>
              <a:buFont typeface="System Font Regular"/>
              <a:buChar char="-"/>
              <a:defRPr/>
            </a:lvl3pPr>
          </a:lstStyle>
          <a:p>
            <a:pPr lvl="0"/>
            <a:r>
              <a:rPr lang="en-US" dirty="0"/>
              <a:t>Click to enter slide text</a:t>
            </a:r>
          </a:p>
        </p:txBody>
      </p:sp>
      <p:sp>
        <p:nvSpPr>
          <p:cNvPr id="3" name="TextBox 2">
            <a:extLst>
              <a:ext uri="{FF2B5EF4-FFF2-40B4-BE49-F238E27FC236}">
                <a16:creationId xmlns:a16="http://schemas.microsoft.com/office/drawing/2014/main" id="{1BC94C5E-1F45-CD55-8293-2208EC612B54}"/>
              </a:ext>
            </a:extLst>
          </p:cNvPr>
          <p:cNvSpPr txBox="1"/>
          <p:nvPr userDrawn="1"/>
        </p:nvSpPr>
        <p:spPr>
          <a:xfrm>
            <a:off x="11637523" y="6557337"/>
            <a:ext cx="296695" cy="233312"/>
          </a:xfrm>
          <a:prstGeom prst="rect">
            <a:avLst/>
          </a:prstGeom>
          <a:noFill/>
        </p:spPr>
        <p:txBody>
          <a:bodyPr wrap="square" lIns="0" rIns="0" bIns="0" rtlCol="0" anchor="ctr">
            <a:noAutofit/>
          </a:bodyPr>
          <a:lstStyle/>
          <a:p>
            <a:pPr marL="0" marR="0" lvl="0" indent="0" algn="ctr" defTabSz="914400" rtl="0" eaLnBrk="1" fontAlgn="auto" latinLnBrk="0" hangingPunct="1">
              <a:spcBef>
                <a:spcPts val="0"/>
              </a:spcBef>
              <a:spcAft>
                <a:spcPts val="0"/>
              </a:spcAft>
              <a:buClrTx/>
              <a:buSzTx/>
              <a:buFontTx/>
              <a:buNone/>
              <a:tabLst/>
              <a:defRPr/>
            </a:pPr>
            <a:fld id="{34E0DD67-FBF1-4E64-B797-04A2FD0C6586}" type="slidenum">
              <a:rPr kumimoji="0" lang="en-US" sz="900" b="0" i="0" u="none" strike="noStrike" kern="1200" cap="none" spc="300" normalizeH="0" baseline="0" noProof="0" smtClean="0">
                <a:ln>
                  <a:noFill/>
                </a:ln>
                <a:solidFill>
                  <a:srgbClr val="F56600"/>
                </a:solidFill>
                <a:effectLst/>
                <a:uLnTx/>
                <a:uFillTx/>
                <a:latin typeface="Franklin Gothic Book" panose="020B0503020102020204"/>
                <a:ea typeface="+mn-ea"/>
                <a:cs typeface="+mn-cs"/>
              </a:rPr>
              <a:pPr marL="0" marR="0" lvl="0" indent="0" algn="ctr" defTabSz="914400" rtl="0" eaLnBrk="1" fontAlgn="auto" latinLnBrk="0" hangingPunct="1">
                <a:spcBef>
                  <a:spcPts val="0"/>
                </a:spcBef>
                <a:spcAft>
                  <a:spcPts val="0"/>
                </a:spcAft>
                <a:buClrTx/>
                <a:buSzTx/>
                <a:buFontTx/>
                <a:buNone/>
                <a:tabLst/>
                <a:defRPr/>
              </a:pPr>
              <a:t>‹#›</a:t>
            </a:fld>
            <a:endParaRPr kumimoji="0" lang="en-US" sz="900" b="0" i="0" u="none" strike="noStrike" kern="1200" cap="none" spc="300" normalizeH="0" baseline="0" noProof="0" dirty="0">
              <a:ln>
                <a:noFill/>
              </a:ln>
              <a:solidFill>
                <a:srgbClr val="F56600"/>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1989972280"/>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ghlighted Content with Horizontal Image">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C937C19-40A7-4941-A7B7-193636B91242}"/>
              </a:ext>
            </a:extLst>
          </p:cNvPr>
          <p:cNvGrpSpPr/>
          <p:nvPr userDrawn="1"/>
        </p:nvGrpSpPr>
        <p:grpSpPr>
          <a:xfrm>
            <a:off x="8040556" y="5630732"/>
            <a:ext cx="3910389" cy="288432"/>
            <a:chOff x="7584141" y="1424618"/>
            <a:chExt cx="3910389" cy="288432"/>
          </a:xfrm>
        </p:grpSpPr>
        <p:cxnSp>
          <p:nvCxnSpPr>
            <p:cNvPr id="17" name="Straight Connector 16">
              <a:extLst>
                <a:ext uri="{FF2B5EF4-FFF2-40B4-BE49-F238E27FC236}">
                  <a16:creationId xmlns:a16="http://schemas.microsoft.com/office/drawing/2014/main" id="{3895EF06-2B98-EA40-9019-2F4D162B1999}"/>
                </a:ext>
              </a:extLst>
            </p:cNvPr>
            <p:cNvCxnSpPr>
              <a:cxnSpLocks/>
            </p:cNvCxnSpPr>
            <p:nvPr/>
          </p:nvCxnSpPr>
          <p:spPr>
            <a:xfrm flipV="1">
              <a:off x="758414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183929-8787-BC4E-8C9C-DBB8276B38CE}"/>
                </a:ext>
              </a:extLst>
            </p:cNvPr>
            <p:cNvCxnSpPr>
              <a:cxnSpLocks/>
            </p:cNvCxnSpPr>
            <p:nvPr/>
          </p:nvCxnSpPr>
          <p:spPr>
            <a:xfrm flipV="1">
              <a:off x="7913410"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AC3E16-44E6-4F47-8EB0-2155EFC5DE72}"/>
                </a:ext>
              </a:extLst>
            </p:cNvPr>
            <p:cNvCxnSpPr>
              <a:cxnSpLocks/>
            </p:cNvCxnSpPr>
            <p:nvPr/>
          </p:nvCxnSpPr>
          <p:spPr>
            <a:xfrm flipV="1">
              <a:off x="8242679"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325CAC-3EBC-3446-AD4E-8C2B21A9EF3A}"/>
                </a:ext>
              </a:extLst>
            </p:cNvPr>
            <p:cNvCxnSpPr>
              <a:cxnSpLocks/>
            </p:cNvCxnSpPr>
            <p:nvPr/>
          </p:nvCxnSpPr>
          <p:spPr>
            <a:xfrm flipV="1">
              <a:off x="857194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81357C-2AB3-5C43-85B9-DA4A8AE901E6}"/>
                </a:ext>
              </a:extLst>
            </p:cNvPr>
            <p:cNvCxnSpPr>
              <a:cxnSpLocks/>
            </p:cNvCxnSpPr>
            <p:nvPr/>
          </p:nvCxnSpPr>
          <p:spPr>
            <a:xfrm flipV="1">
              <a:off x="8901217"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D36AFE-E88F-AD45-85FB-6B5DCD278665}"/>
                </a:ext>
              </a:extLst>
            </p:cNvPr>
            <p:cNvCxnSpPr>
              <a:cxnSpLocks/>
            </p:cNvCxnSpPr>
            <p:nvPr/>
          </p:nvCxnSpPr>
          <p:spPr>
            <a:xfrm flipV="1">
              <a:off x="9230486"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BD0829-F10F-B844-B22C-E3F1EAD61AFA}"/>
                </a:ext>
              </a:extLst>
            </p:cNvPr>
            <p:cNvCxnSpPr>
              <a:cxnSpLocks/>
            </p:cNvCxnSpPr>
            <p:nvPr/>
          </p:nvCxnSpPr>
          <p:spPr>
            <a:xfrm flipV="1">
              <a:off x="9559755"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4C85DB-253B-8946-88C0-B7331EABFAD2}"/>
                </a:ext>
              </a:extLst>
            </p:cNvPr>
            <p:cNvCxnSpPr>
              <a:cxnSpLocks/>
            </p:cNvCxnSpPr>
            <p:nvPr/>
          </p:nvCxnSpPr>
          <p:spPr>
            <a:xfrm flipV="1">
              <a:off x="9889024"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BB5419-F09D-434D-943C-0DE0034C058C}"/>
                </a:ext>
              </a:extLst>
            </p:cNvPr>
            <p:cNvCxnSpPr>
              <a:cxnSpLocks/>
            </p:cNvCxnSpPr>
            <p:nvPr/>
          </p:nvCxnSpPr>
          <p:spPr>
            <a:xfrm flipV="1">
              <a:off x="10218293"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EB7D54-4AF8-6F4B-B573-6A4608E69DCD}"/>
                </a:ext>
              </a:extLst>
            </p:cNvPr>
            <p:cNvCxnSpPr>
              <a:cxnSpLocks/>
            </p:cNvCxnSpPr>
            <p:nvPr/>
          </p:nvCxnSpPr>
          <p:spPr>
            <a:xfrm flipV="1">
              <a:off x="10547562"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DE085B-472B-7C4F-88F7-EFCED6A04BEB}"/>
                </a:ext>
              </a:extLst>
            </p:cNvPr>
            <p:cNvCxnSpPr>
              <a:cxnSpLocks/>
            </p:cNvCxnSpPr>
            <p:nvPr/>
          </p:nvCxnSpPr>
          <p:spPr>
            <a:xfrm flipV="1">
              <a:off x="1087683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A3916C-6389-1642-9CA5-0BE7644E50E0}"/>
                </a:ext>
              </a:extLst>
            </p:cNvPr>
            <p:cNvCxnSpPr>
              <a:cxnSpLocks/>
            </p:cNvCxnSpPr>
            <p:nvPr/>
          </p:nvCxnSpPr>
          <p:spPr>
            <a:xfrm flipV="1">
              <a:off x="1120609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FEA01D7-B404-904A-96AB-35CC4DF9FF23}"/>
              </a:ext>
            </a:extLst>
          </p:cNvPr>
          <p:cNvGrpSpPr/>
          <p:nvPr userDrawn="1"/>
        </p:nvGrpSpPr>
        <p:grpSpPr>
          <a:xfrm>
            <a:off x="401059" y="399023"/>
            <a:ext cx="274320" cy="212725"/>
            <a:chOff x="11343190" y="687636"/>
            <a:chExt cx="274320" cy="212725"/>
          </a:xfrm>
        </p:grpSpPr>
        <p:cxnSp>
          <p:nvCxnSpPr>
            <p:cNvPr id="30" name="Straight Connector 29">
              <a:extLst>
                <a:ext uri="{FF2B5EF4-FFF2-40B4-BE49-F238E27FC236}">
                  <a16:creationId xmlns:a16="http://schemas.microsoft.com/office/drawing/2014/main" id="{005158E5-473B-6748-867B-510B22C34E5A}"/>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14D27-F161-A445-B952-160EF4D746ED}"/>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FEAE8E-A6C4-034D-8A1E-9CF18904A23D}"/>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F14729-8C34-AF40-9580-0066A5A12A2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5843A35-E997-2849-9ADF-E62F84C88443}"/>
              </a:ext>
            </a:extLst>
          </p:cNvPr>
          <p:cNvGrpSpPr/>
          <p:nvPr userDrawn="1"/>
        </p:nvGrpSpPr>
        <p:grpSpPr>
          <a:xfrm>
            <a:off x="4766668" y="5533507"/>
            <a:ext cx="502600" cy="744358"/>
            <a:chOff x="7543800" y="-161366"/>
            <a:chExt cx="590775" cy="874945"/>
          </a:xfrm>
          <a:solidFill>
            <a:schemeClr val="accent1"/>
          </a:solidFill>
        </p:grpSpPr>
        <p:grpSp>
          <p:nvGrpSpPr>
            <p:cNvPr id="36" name="Group 35">
              <a:extLst>
                <a:ext uri="{FF2B5EF4-FFF2-40B4-BE49-F238E27FC236}">
                  <a16:creationId xmlns:a16="http://schemas.microsoft.com/office/drawing/2014/main" id="{DCD7467D-A401-7948-9405-D8DF370C99F9}"/>
                </a:ext>
              </a:extLst>
            </p:cNvPr>
            <p:cNvGrpSpPr/>
            <p:nvPr/>
          </p:nvGrpSpPr>
          <p:grpSpPr>
            <a:xfrm>
              <a:off x="7543800" y="-161366"/>
              <a:ext cx="590775" cy="67236"/>
              <a:chOff x="7543800" y="-161366"/>
              <a:chExt cx="590775" cy="67236"/>
            </a:xfrm>
            <a:grpFill/>
          </p:grpSpPr>
          <p:sp>
            <p:nvSpPr>
              <p:cNvPr id="79" name="Oval 78">
                <a:extLst>
                  <a:ext uri="{FF2B5EF4-FFF2-40B4-BE49-F238E27FC236}">
                    <a16:creationId xmlns:a16="http://schemas.microsoft.com/office/drawing/2014/main" id="{294C53F2-5FC4-2045-81EE-E5D1B1FCDFDC}"/>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09C2E7C-6EA0-5A43-A50B-012653894CFD}"/>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59FF796-E951-014A-93DA-249A34BCC6C3}"/>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9F8C600-C2D9-3C42-8BBF-A8D8F9C386E8}"/>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6F999D5-0ED8-3D4D-B381-B37D252951E9}"/>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DDAB66F-4A22-3F4C-95A7-CFE12BA94972}"/>
                </a:ext>
              </a:extLst>
            </p:cNvPr>
            <p:cNvGrpSpPr/>
            <p:nvPr/>
          </p:nvGrpSpPr>
          <p:grpSpPr>
            <a:xfrm>
              <a:off x="7543800" y="-45979"/>
              <a:ext cx="590775" cy="67236"/>
              <a:chOff x="7543800" y="-44377"/>
              <a:chExt cx="590775" cy="67236"/>
            </a:xfrm>
            <a:grpFill/>
          </p:grpSpPr>
          <p:sp>
            <p:nvSpPr>
              <p:cNvPr id="74" name="Oval 73">
                <a:extLst>
                  <a:ext uri="{FF2B5EF4-FFF2-40B4-BE49-F238E27FC236}">
                    <a16:creationId xmlns:a16="http://schemas.microsoft.com/office/drawing/2014/main" id="{880AB062-7DE0-0445-A537-9CAF21B803D3}"/>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54B8CC9-8D60-0847-9839-0881E8321D83}"/>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DBE0A4-89CA-3248-A36C-20B54D2AEC90}"/>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CF07194-C2A2-134F-8164-13AA0EC58976}"/>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9C688A4-2395-7248-89EF-CB958D939986}"/>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B362F58D-B0B4-2941-8C9C-73858832E2BD}"/>
                </a:ext>
              </a:extLst>
            </p:cNvPr>
            <p:cNvGrpSpPr/>
            <p:nvPr/>
          </p:nvGrpSpPr>
          <p:grpSpPr>
            <a:xfrm>
              <a:off x="7543800" y="69408"/>
              <a:ext cx="590775" cy="67236"/>
              <a:chOff x="7543800" y="72612"/>
              <a:chExt cx="590775" cy="67236"/>
            </a:xfrm>
            <a:grpFill/>
          </p:grpSpPr>
          <p:sp>
            <p:nvSpPr>
              <p:cNvPr id="69" name="Oval 68">
                <a:extLst>
                  <a:ext uri="{FF2B5EF4-FFF2-40B4-BE49-F238E27FC236}">
                    <a16:creationId xmlns:a16="http://schemas.microsoft.com/office/drawing/2014/main" id="{0B0A3173-CBD7-C543-BCB3-3D7B175BF0D1}"/>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270BE89-86B2-0C44-BFBF-E949724C76F5}"/>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0DBAAD5-0709-0249-AFE5-B51C1657F120}"/>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CED9AD7-8475-FF4E-83E0-447F5BFE04EC}"/>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95308FC-9CD4-D84C-A31C-C90C9C0598CF}"/>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9B9A97B-CF49-5D4C-945C-EFC829AF774E}"/>
                </a:ext>
              </a:extLst>
            </p:cNvPr>
            <p:cNvGrpSpPr/>
            <p:nvPr/>
          </p:nvGrpSpPr>
          <p:grpSpPr>
            <a:xfrm>
              <a:off x="7543800" y="184795"/>
              <a:ext cx="590775" cy="67236"/>
              <a:chOff x="7543800" y="187359"/>
              <a:chExt cx="590775" cy="67236"/>
            </a:xfrm>
            <a:grpFill/>
          </p:grpSpPr>
          <p:sp>
            <p:nvSpPr>
              <p:cNvPr id="64" name="Oval 63">
                <a:extLst>
                  <a:ext uri="{FF2B5EF4-FFF2-40B4-BE49-F238E27FC236}">
                    <a16:creationId xmlns:a16="http://schemas.microsoft.com/office/drawing/2014/main" id="{E60AB1B0-C228-C841-BB3C-5D94CC192204}"/>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FFC430E-3504-DE4E-A27F-14AD0F843BED}"/>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D0CA93-8B91-EA48-9056-E6416966DF49}"/>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DD92517-6812-5149-92CF-50FCBD8A4701}"/>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07E2EB-0D93-D14F-949B-7079E6A3BF89}"/>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8F9E4E0-1FAD-7047-B470-3411288B1768}"/>
                </a:ext>
              </a:extLst>
            </p:cNvPr>
            <p:cNvGrpSpPr/>
            <p:nvPr/>
          </p:nvGrpSpPr>
          <p:grpSpPr>
            <a:xfrm>
              <a:off x="7543800" y="300182"/>
              <a:ext cx="590775" cy="67236"/>
              <a:chOff x="7543800" y="302105"/>
              <a:chExt cx="590775" cy="67236"/>
            </a:xfrm>
            <a:grpFill/>
          </p:grpSpPr>
          <p:sp>
            <p:nvSpPr>
              <p:cNvPr id="59" name="Oval 58">
                <a:extLst>
                  <a:ext uri="{FF2B5EF4-FFF2-40B4-BE49-F238E27FC236}">
                    <a16:creationId xmlns:a16="http://schemas.microsoft.com/office/drawing/2014/main" id="{0D6521BF-1EDD-C041-BD26-356D0CF00950}"/>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B20D3A0-035A-124F-BF7E-9A4A631A2839}"/>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6EC0028-8852-614C-A343-C8946CC464CC}"/>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FF36CF9-7A74-3247-A88C-3A9DE3D92C83}"/>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B0927AF-DFD7-814F-8BD8-B9AC4554EBA6}"/>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33CFF8-004C-5A45-93AE-F1B04D35CFEE}"/>
                </a:ext>
              </a:extLst>
            </p:cNvPr>
            <p:cNvGrpSpPr/>
            <p:nvPr/>
          </p:nvGrpSpPr>
          <p:grpSpPr>
            <a:xfrm>
              <a:off x="7543800" y="415569"/>
              <a:ext cx="590775" cy="67236"/>
              <a:chOff x="7543800" y="416851"/>
              <a:chExt cx="590775" cy="67236"/>
            </a:xfrm>
            <a:grpFill/>
          </p:grpSpPr>
          <p:sp>
            <p:nvSpPr>
              <p:cNvPr id="54" name="Oval 53">
                <a:extLst>
                  <a:ext uri="{FF2B5EF4-FFF2-40B4-BE49-F238E27FC236}">
                    <a16:creationId xmlns:a16="http://schemas.microsoft.com/office/drawing/2014/main" id="{D3FBD0E7-31A0-F94A-BD70-EBF27530379E}"/>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28E8659-FD62-734C-BAE4-77F5877C8AAB}"/>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B55D90-3D86-974E-B5BE-1EF1542D5823}"/>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A2F6D66-F094-5941-BBC4-DFF532EA8A01}"/>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0B44F1-1E8C-2B4E-A240-6FD37C76051F}"/>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1A77F22-CD46-2242-A891-03E53836616E}"/>
                </a:ext>
              </a:extLst>
            </p:cNvPr>
            <p:cNvGrpSpPr/>
            <p:nvPr/>
          </p:nvGrpSpPr>
          <p:grpSpPr>
            <a:xfrm>
              <a:off x="7543800" y="530956"/>
              <a:ext cx="590775" cy="67236"/>
              <a:chOff x="7543800" y="531597"/>
              <a:chExt cx="590775" cy="67236"/>
            </a:xfrm>
            <a:grpFill/>
          </p:grpSpPr>
          <p:sp>
            <p:nvSpPr>
              <p:cNvPr id="49" name="Oval 48">
                <a:extLst>
                  <a:ext uri="{FF2B5EF4-FFF2-40B4-BE49-F238E27FC236}">
                    <a16:creationId xmlns:a16="http://schemas.microsoft.com/office/drawing/2014/main" id="{8130E007-CA66-D641-82BF-0E7F3AED0738}"/>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67D476D-5953-CD4B-88E4-15D729FF19B0}"/>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75BE9D-7E96-854D-A01D-AE21601033E9}"/>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64E24A2-C705-6D42-83FE-170C07AC936B}"/>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9E99AB5-FA5F-BC40-9EE2-4700BCEDFA37}"/>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E7BFB8A-7AA7-B048-8829-1AB01E305AF0}"/>
                </a:ext>
              </a:extLst>
            </p:cNvPr>
            <p:cNvGrpSpPr/>
            <p:nvPr/>
          </p:nvGrpSpPr>
          <p:grpSpPr>
            <a:xfrm>
              <a:off x="7543800" y="646343"/>
              <a:ext cx="590775" cy="67236"/>
              <a:chOff x="7543800" y="646343"/>
              <a:chExt cx="590775" cy="67236"/>
            </a:xfrm>
            <a:grpFill/>
          </p:grpSpPr>
          <p:sp>
            <p:nvSpPr>
              <p:cNvPr id="44" name="Oval 43">
                <a:extLst>
                  <a:ext uri="{FF2B5EF4-FFF2-40B4-BE49-F238E27FC236}">
                    <a16:creationId xmlns:a16="http://schemas.microsoft.com/office/drawing/2014/main" id="{C159488D-2C14-4C46-AAFA-07834965055F}"/>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CC224E-6F7F-8741-8D82-5728A5B414C9}"/>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18A8A83-0307-2B47-9FC8-157B5CD3C696}"/>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3E58EC-55E2-434B-B722-5DBE8A13F37C}"/>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9B6F27C-DA8B-1043-8A3A-33E5826F3060}"/>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4" name="Title 1">
            <a:extLst>
              <a:ext uri="{FF2B5EF4-FFF2-40B4-BE49-F238E27FC236}">
                <a16:creationId xmlns:a16="http://schemas.microsoft.com/office/drawing/2014/main" id="{6427E4E8-5D51-204C-849F-C9236A62C23E}"/>
              </a:ext>
            </a:extLst>
          </p:cNvPr>
          <p:cNvSpPr>
            <a:spLocks noGrp="1"/>
          </p:cNvSpPr>
          <p:nvPr>
            <p:ph type="ctrTitle" hasCustomPrompt="1"/>
          </p:nvPr>
        </p:nvSpPr>
        <p:spPr>
          <a:xfrm>
            <a:off x="1368927" y="1371600"/>
            <a:ext cx="4615014" cy="1640898"/>
          </a:xfrm>
        </p:spPr>
        <p:txBody>
          <a:bodyPr anchor="t"/>
          <a:lstStyle>
            <a:lvl1pPr algn="l">
              <a:lnSpc>
                <a:spcPct val="80000"/>
              </a:lnSpc>
              <a:defRPr sz="4400">
                <a:solidFill>
                  <a:schemeClr val="tx2"/>
                </a:solidFill>
              </a:defRPr>
            </a:lvl1pPr>
          </a:lstStyle>
          <a:p>
            <a:r>
              <a:rPr lang="en-US" dirty="0"/>
              <a:t>This slide is used to highlight some form of content </a:t>
            </a:r>
          </a:p>
        </p:txBody>
      </p:sp>
      <p:sp>
        <p:nvSpPr>
          <p:cNvPr id="88" name="Text Placeholder 87">
            <a:extLst>
              <a:ext uri="{FF2B5EF4-FFF2-40B4-BE49-F238E27FC236}">
                <a16:creationId xmlns:a16="http://schemas.microsoft.com/office/drawing/2014/main" id="{1E887DE2-31FB-5E44-AC0C-85A687E03135}"/>
              </a:ext>
            </a:extLst>
          </p:cNvPr>
          <p:cNvSpPr>
            <a:spLocks noGrp="1"/>
          </p:cNvSpPr>
          <p:nvPr>
            <p:ph type="body" sz="quarter" idx="14" hasCustomPrompt="1"/>
          </p:nvPr>
        </p:nvSpPr>
        <p:spPr>
          <a:xfrm>
            <a:off x="1368425" y="3291944"/>
            <a:ext cx="4386263" cy="664797"/>
          </a:xfrm>
        </p:spPr>
        <p:txBody>
          <a:bodyPr/>
          <a:lstStyle>
            <a:lvl1pPr marL="0" indent="0" algn="l">
              <a:spcBef>
                <a:spcPts val="0"/>
              </a:spcBef>
              <a:spcAft>
                <a:spcPts val="600"/>
              </a:spcAft>
              <a:buFont typeface="Arial" panose="020B0604020202020204" pitchFamily="34" charset="0"/>
              <a:buNone/>
              <a:defRPr sz="2400"/>
            </a:lvl1pPr>
            <a:lvl2pPr>
              <a:buNone/>
              <a:defRPr/>
            </a:lvl2pPr>
            <a:lvl3pPr>
              <a:buNone/>
              <a:defRPr/>
            </a:lvl3pPr>
            <a:lvl4pPr>
              <a:buNone/>
              <a:defRPr/>
            </a:lvl4pPr>
            <a:lvl5pPr>
              <a:buNone/>
              <a:defRPr/>
            </a:lvl5pPr>
          </a:lstStyle>
          <a:p>
            <a:pPr lvl="0"/>
            <a:r>
              <a:rPr lang="en-US" dirty="0"/>
              <a:t>Add a sentence of descriptive text if needed.</a:t>
            </a:r>
          </a:p>
        </p:txBody>
      </p:sp>
      <p:sp>
        <p:nvSpPr>
          <p:cNvPr id="87" name="Picture Placeholder 4">
            <a:extLst>
              <a:ext uri="{FF2B5EF4-FFF2-40B4-BE49-F238E27FC236}">
                <a16:creationId xmlns:a16="http://schemas.microsoft.com/office/drawing/2014/main" id="{53C12934-8489-ED47-9677-0D9506BDC2BE}"/>
              </a:ext>
            </a:extLst>
          </p:cNvPr>
          <p:cNvSpPr>
            <a:spLocks noGrp="1"/>
          </p:cNvSpPr>
          <p:nvPr>
            <p:ph type="pic" sz="quarter" idx="12" hasCustomPrompt="1"/>
          </p:nvPr>
        </p:nvSpPr>
        <p:spPr>
          <a:xfrm>
            <a:off x="6575344" y="1371601"/>
            <a:ext cx="5629077" cy="3697940"/>
          </a:xfrm>
        </p:spPr>
        <p:txBody>
          <a:bodyPr anchor="ctr"/>
          <a:lstStyle>
            <a:lvl1pPr algn="ctr">
              <a:buNone/>
              <a:defRPr>
                <a:solidFill>
                  <a:schemeClr val="tx2"/>
                </a:solidFill>
              </a:defRPr>
            </a:lvl1pPr>
          </a:lstStyle>
          <a:p>
            <a:r>
              <a:rPr lang="en-US" dirty="0"/>
              <a:t>Main Slide Deck Photo</a:t>
            </a:r>
          </a:p>
        </p:txBody>
      </p:sp>
      <p:sp>
        <p:nvSpPr>
          <p:cNvPr id="2" name="TextBox 1">
            <a:extLst>
              <a:ext uri="{FF2B5EF4-FFF2-40B4-BE49-F238E27FC236}">
                <a16:creationId xmlns:a16="http://schemas.microsoft.com/office/drawing/2014/main" id="{6F901F89-1929-C33E-0984-E8A7ACF29353}"/>
              </a:ext>
            </a:extLst>
          </p:cNvPr>
          <p:cNvSpPr txBox="1"/>
          <p:nvPr userDrawn="1"/>
        </p:nvSpPr>
        <p:spPr>
          <a:xfrm>
            <a:off x="11637523" y="6557337"/>
            <a:ext cx="296695" cy="233312"/>
          </a:xfrm>
          <a:prstGeom prst="rect">
            <a:avLst/>
          </a:prstGeom>
          <a:noFill/>
        </p:spPr>
        <p:txBody>
          <a:bodyPr wrap="square" lIns="0" rIns="0" bIns="0" rtlCol="0" anchor="ctr">
            <a:noAutofit/>
          </a:bodyPr>
          <a:lstStyle/>
          <a:p>
            <a:pPr marL="0" marR="0" lvl="0" indent="0" algn="ctr" defTabSz="914400" rtl="0" eaLnBrk="1" fontAlgn="auto" latinLnBrk="0" hangingPunct="1">
              <a:spcBef>
                <a:spcPts val="0"/>
              </a:spcBef>
              <a:spcAft>
                <a:spcPts val="0"/>
              </a:spcAft>
              <a:buClrTx/>
              <a:buSzTx/>
              <a:buFontTx/>
              <a:buNone/>
              <a:tabLst/>
              <a:defRPr/>
            </a:pPr>
            <a:fld id="{34E0DD67-FBF1-4E64-B797-04A2FD0C6586}" type="slidenum">
              <a:rPr kumimoji="0" lang="en-US" sz="900" b="0" i="0" u="none" strike="noStrike" kern="1200" cap="none" spc="300" normalizeH="0" baseline="0" noProof="0" smtClean="0">
                <a:ln>
                  <a:noFill/>
                </a:ln>
                <a:solidFill>
                  <a:srgbClr val="F56600"/>
                </a:solidFill>
                <a:effectLst/>
                <a:uLnTx/>
                <a:uFillTx/>
                <a:latin typeface="Franklin Gothic Book" panose="020B0503020102020204"/>
                <a:ea typeface="+mn-ea"/>
                <a:cs typeface="+mn-cs"/>
              </a:rPr>
              <a:pPr marL="0" marR="0" lvl="0" indent="0" algn="ctr" defTabSz="914400" rtl="0" eaLnBrk="1" fontAlgn="auto" latinLnBrk="0" hangingPunct="1">
                <a:spcBef>
                  <a:spcPts val="0"/>
                </a:spcBef>
                <a:spcAft>
                  <a:spcPts val="0"/>
                </a:spcAft>
                <a:buClrTx/>
                <a:buSzTx/>
                <a:buFontTx/>
                <a:buNone/>
                <a:tabLst/>
                <a:defRPr/>
              </a:pPr>
              <a:t>‹#›</a:t>
            </a:fld>
            <a:endParaRPr kumimoji="0" lang="en-US" sz="900" b="0" i="0" u="none" strike="noStrike" kern="1200" cap="none" spc="300" normalizeH="0" baseline="0" noProof="0" dirty="0">
              <a:ln>
                <a:noFill/>
              </a:ln>
              <a:solidFill>
                <a:srgbClr val="F56600"/>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280434450"/>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ighlighted Content with Vertical Image">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C937C19-40A7-4941-A7B7-193636B91242}"/>
              </a:ext>
            </a:extLst>
          </p:cNvPr>
          <p:cNvGrpSpPr/>
          <p:nvPr userDrawn="1"/>
        </p:nvGrpSpPr>
        <p:grpSpPr>
          <a:xfrm>
            <a:off x="8040556" y="1371600"/>
            <a:ext cx="3910389" cy="288432"/>
            <a:chOff x="7584141" y="1424618"/>
            <a:chExt cx="3910389" cy="288432"/>
          </a:xfrm>
        </p:grpSpPr>
        <p:cxnSp>
          <p:nvCxnSpPr>
            <p:cNvPr id="17" name="Straight Connector 16">
              <a:extLst>
                <a:ext uri="{FF2B5EF4-FFF2-40B4-BE49-F238E27FC236}">
                  <a16:creationId xmlns:a16="http://schemas.microsoft.com/office/drawing/2014/main" id="{3895EF06-2B98-EA40-9019-2F4D162B1999}"/>
                </a:ext>
              </a:extLst>
            </p:cNvPr>
            <p:cNvCxnSpPr>
              <a:cxnSpLocks/>
            </p:cNvCxnSpPr>
            <p:nvPr/>
          </p:nvCxnSpPr>
          <p:spPr>
            <a:xfrm flipV="1">
              <a:off x="758414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183929-8787-BC4E-8C9C-DBB8276B38CE}"/>
                </a:ext>
              </a:extLst>
            </p:cNvPr>
            <p:cNvCxnSpPr>
              <a:cxnSpLocks/>
            </p:cNvCxnSpPr>
            <p:nvPr/>
          </p:nvCxnSpPr>
          <p:spPr>
            <a:xfrm flipV="1">
              <a:off x="7913410"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4AC3E16-44E6-4F47-8EB0-2155EFC5DE72}"/>
                </a:ext>
              </a:extLst>
            </p:cNvPr>
            <p:cNvCxnSpPr>
              <a:cxnSpLocks/>
            </p:cNvCxnSpPr>
            <p:nvPr/>
          </p:nvCxnSpPr>
          <p:spPr>
            <a:xfrm flipV="1">
              <a:off x="8242679"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325CAC-3EBC-3446-AD4E-8C2B21A9EF3A}"/>
                </a:ext>
              </a:extLst>
            </p:cNvPr>
            <p:cNvCxnSpPr>
              <a:cxnSpLocks/>
            </p:cNvCxnSpPr>
            <p:nvPr/>
          </p:nvCxnSpPr>
          <p:spPr>
            <a:xfrm flipV="1">
              <a:off x="857194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81357C-2AB3-5C43-85B9-DA4A8AE901E6}"/>
                </a:ext>
              </a:extLst>
            </p:cNvPr>
            <p:cNvCxnSpPr>
              <a:cxnSpLocks/>
            </p:cNvCxnSpPr>
            <p:nvPr/>
          </p:nvCxnSpPr>
          <p:spPr>
            <a:xfrm flipV="1">
              <a:off x="8901217"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D36AFE-E88F-AD45-85FB-6B5DCD278665}"/>
                </a:ext>
              </a:extLst>
            </p:cNvPr>
            <p:cNvCxnSpPr>
              <a:cxnSpLocks/>
            </p:cNvCxnSpPr>
            <p:nvPr/>
          </p:nvCxnSpPr>
          <p:spPr>
            <a:xfrm flipV="1">
              <a:off x="9230486"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BD0829-F10F-B844-B22C-E3F1EAD61AFA}"/>
                </a:ext>
              </a:extLst>
            </p:cNvPr>
            <p:cNvCxnSpPr>
              <a:cxnSpLocks/>
            </p:cNvCxnSpPr>
            <p:nvPr/>
          </p:nvCxnSpPr>
          <p:spPr>
            <a:xfrm flipV="1">
              <a:off x="9559755"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4C85DB-253B-8946-88C0-B7331EABFAD2}"/>
                </a:ext>
              </a:extLst>
            </p:cNvPr>
            <p:cNvCxnSpPr>
              <a:cxnSpLocks/>
            </p:cNvCxnSpPr>
            <p:nvPr/>
          </p:nvCxnSpPr>
          <p:spPr>
            <a:xfrm flipV="1">
              <a:off x="9889024"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BB5419-F09D-434D-943C-0DE0034C058C}"/>
                </a:ext>
              </a:extLst>
            </p:cNvPr>
            <p:cNvCxnSpPr>
              <a:cxnSpLocks/>
            </p:cNvCxnSpPr>
            <p:nvPr/>
          </p:nvCxnSpPr>
          <p:spPr>
            <a:xfrm flipV="1">
              <a:off x="10218293"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5EB7D54-4AF8-6F4B-B573-6A4608E69DCD}"/>
                </a:ext>
              </a:extLst>
            </p:cNvPr>
            <p:cNvCxnSpPr>
              <a:cxnSpLocks/>
            </p:cNvCxnSpPr>
            <p:nvPr/>
          </p:nvCxnSpPr>
          <p:spPr>
            <a:xfrm flipV="1">
              <a:off x="10547562"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DE085B-472B-7C4F-88F7-EFCED6A04BEB}"/>
                </a:ext>
              </a:extLst>
            </p:cNvPr>
            <p:cNvCxnSpPr>
              <a:cxnSpLocks/>
            </p:cNvCxnSpPr>
            <p:nvPr/>
          </p:nvCxnSpPr>
          <p:spPr>
            <a:xfrm flipV="1">
              <a:off x="10876831"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A3916C-6389-1642-9CA5-0BE7644E50E0}"/>
                </a:ext>
              </a:extLst>
            </p:cNvPr>
            <p:cNvCxnSpPr>
              <a:cxnSpLocks/>
            </p:cNvCxnSpPr>
            <p:nvPr/>
          </p:nvCxnSpPr>
          <p:spPr>
            <a:xfrm flipV="1">
              <a:off x="11206098" y="1424618"/>
              <a:ext cx="288432" cy="288432"/>
            </a:xfrm>
            <a:prstGeom prst="line">
              <a:avLst/>
            </a:prstGeom>
            <a:ln w="10160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FEA01D7-B404-904A-96AB-35CC4DF9FF23}"/>
              </a:ext>
            </a:extLst>
          </p:cNvPr>
          <p:cNvGrpSpPr/>
          <p:nvPr userDrawn="1"/>
        </p:nvGrpSpPr>
        <p:grpSpPr>
          <a:xfrm>
            <a:off x="401059" y="399023"/>
            <a:ext cx="274320" cy="212725"/>
            <a:chOff x="11343190" y="687636"/>
            <a:chExt cx="274320" cy="212725"/>
          </a:xfrm>
        </p:grpSpPr>
        <p:cxnSp>
          <p:nvCxnSpPr>
            <p:cNvPr id="30" name="Straight Connector 29">
              <a:extLst>
                <a:ext uri="{FF2B5EF4-FFF2-40B4-BE49-F238E27FC236}">
                  <a16:creationId xmlns:a16="http://schemas.microsoft.com/office/drawing/2014/main" id="{005158E5-473B-6748-867B-510B22C34E5A}"/>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0014D27-F161-A445-B952-160EF4D746ED}"/>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FEAE8E-A6C4-034D-8A1E-9CF18904A23D}"/>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F14729-8C34-AF40-9580-0066A5A12A2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5843A35-E997-2849-9ADF-E62F84C88443}"/>
              </a:ext>
            </a:extLst>
          </p:cNvPr>
          <p:cNvGrpSpPr/>
          <p:nvPr userDrawn="1"/>
        </p:nvGrpSpPr>
        <p:grpSpPr>
          <a:xfrm>
            <a:off x="6092573" y="5533507"/>
            <a:ext cx="502600" cy="744358"/>
            <a:chOff x="7543800" y="-161366"/>
            <a:chExt cx="590775" cy="874945"/>
          </a:xfrm>
          <a:solidFill>
            <a:schemeClr val="accent1"/>
          </a:solidFill>
        </p:grpSpPr>
        <p:grpSp>
          <p:nvGrpSpPr>
            <p:cNvPr id="36" name="Group 35">
              <a:extLst>
                <a:ext uri="{FF2B5EF4-FFF2-40B4-BE49-F238E27FC236}">
                  <a16:creationId xmlns:a16="http://schemas.microsoft.com/office/drawing/2014/main" id="{DCD7467D-A401-7948-9405-D8DF370C99F9}"/>
                </a:ext>
              </a:extLst>
            </p:cNvPr>
            <p:cNvGrpSpPr/>
            <p:nvPr/>
          </p:nvGrpSpPr>
          <p:grpSpPr>
            <a:xfrm>
              <a:off x="7543800" y="-161366"/>
              <a:ext cx="590775" cy="67236"/>
              <a:chOff x="7543800" y="-161366"/>
              <a:chExt cx="590775" cy="67236"/>
            </a:xfrm>
            <a:grpFill/>
          </p:grpSpPr>
          <p:sp>
            <p:nvSpPr>
              <p:cNvPr id="79" name="Oval 78">
                <a:extLst>
                  <a:ext uri="{FF2B5EF4-FFF2-40B4-BE49-F238E27FC236}">
                    <a16:creationId xmlns:a16="http://schemas.microsoft.com/office/drawing/2014/main" id="{294C53F2-5FC4-2045-81EE-E5D1B1FCDFDC}"/>
                  </a:ext>
                </a:extLst>
              </p:cNvPr>
              <p:cNvSpPr/>
              <p:nvPr/>
            </p:nvSpPr>
            <p:spPr>
              <a:xfrm>
                <a:off x="754380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09C2E7C-6EA0-5A43-A50B-012653894CFD}"/>
                  </a:ext>
                </a:extLst>
              </p:cNvPr>
              <p:cNvSpPr/>
              <p:nvPr/>
            </p:nvSpPr>
            <p:spPr>
              <a:xfrm>
                <a:off x="767468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59FF796-E951-014A-93DA-249A34BCC6C3}"/>
                  </a:ext>
                </a:extLst>
              </p:cNvPr>
              <p:cNvSpPr/>
              <p:nvPr/>
            </p:nvSpPr>
            <p:spPr>
              <a:xfrm>
                <a:off x="7805570"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49F8C600-C2D9-3C42-8BBF-A8D8F9C386E8}"/>
                  </a:ext>
                </a:extLst>
              </p:cNvPr>
              <p:cNvSpPr/>
              <p:nvPr/>
            </p:nvSpPr>
            <p:spPr>
              <a:xfrm>
                <a:off x="7936455" y="-16136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6F999D5-0ED8-3D4D-B381-B37D252951E9}"/>
                  </a:ext>
                </a:extLst>
              </p:cNvPr>
              <p:cNvSpPr/>
              <p:nvPr/>
            </p:nvSpPr>
            <p:spPr>
              <a:xfrm>
                <a:off x="8067340" y="-16136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9DDAB66F-4A22-3F4C-95A7-CFE12BA94972}"/>
                </a:ext>
              </a:extLst>
            </p:cNvPr>
            <p:cNvGrpSpPr/>
            <p:nvPr/>
          </p:nvGrpSpPr>
          <p:grpSpPr>
            <a:xfrm>
              <a:off x="7543800" y="-45979"/>
              <a:ext cx="590775" cy="67236"/>
              <a:chOff x="7543800" y="-44377"/>
              <a:chExt cx="590775" cy="67236"/>
            </a:xfrm>
            <a:grpFill/>
          </p:grpSpPr>
          <p:sp>
            <p:nvSpPr>
              <p:cNvPr id="74" name="Oval 73">
                <a:extLst>
                  <a:ext uri="{FF2B5EF4-FFF2-40B4-BE49-F238E27FC236}">
                    <a16:creationId xmlns:a16="http://schemas.microsoft.com/office/drawing/2014/main" id="{880AB062-7DE0-0445-A537-9CAF21B803D3}"/>
                  </a:ext>
                </a:extLst>
              </p:cNvPr>
              <p:cNvSpPr/>
              <p:nvPr/>
            </p:nvSpPr>
            <p:spPr>
              <a:xfrm>
                <a:off x="754380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54B8CC9-8D60-0847-9839-0881E8321D83}"/>
                  </a:ext>
                </a:extLst>
              </p:cNvPr>
              <p:cNvSpPr/>
              <p:nvPr/>
            </p:nvSpPr>
            <p:spPr>
              <a:xfrm>
                <a:off x="767468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7DBE0A4-89CA-3248-A36C-20B54D2AEC90}"/>
                  </a:ext>
                </a:extLst>
              </p:cNvPr>
              <p:cNvSpPr/>
              <p:nvPr/>
            </p:nvSpPr>
            <p:spPr>
              <a:xfrm>
                <a:off x="7805570"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CF07194-C2A2-134F-8164-13AA0EC58976}"/>
                  </a:ext>
                </a:extLst>
              </p:cNvPr>
              <p:cNvSpPr/>
              <p:nvPr/>
            </p:nvSpPr>
            <p:spPr>
              <a:xfrm>
                <a:off x="7936455" y="-4437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9C688A4-2395-7248-89EF-CB958D939986}"/>
                  </a:ext>
                </a:extLst>
              </p:cNvPr>
              <p:cNvSpPr/>
              <p:nvPr/>
            </p:nvSpPr>
            <p:spPr>
              <a:xfrm>
                <a:off x="8067340" y="-4437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B362F58D-B0B4-2941-8C9C-73858832E2BD}"/>
                </a:ext>
              </a:extLst>
            </p:cNvPr>
            <p:cNvGrpSpPr/>
            <p:nvPr/>
          </p:nvGrpSpPr>
          <p:grpSpPr>
            <a:xfrm>
              <a:off x="7543800" y="69408"/>
              <a:ext cx="590775" cy="67236"/>
              <a:chOff x="7543800" y="72612"/>
              <a:chExt cx="590775" cy="67236"/>
            </a:xfrm>
            <a:grpFill/>
          </p:grpSpPr>
          <p:sp>
            <p:nvSpPr>
              <p:cNvPr id="69" name="Oval 68">
                <a:extLst>
                  <a:ext uri="{FF2B5EF4-FFF2-40B4-BE49-F238E27FC236}">
                    <a16:creationId xmlns:a16="http://schemas.microsoft.com/office/drawing/2014/main" id="{0B0A3173-CBD7-C543-BCB3-3D7B175BF0D1}"/>
                  </a:ext>
                </a:extLst>
              </p:cNvPr>
              <p:cNvSpPr/>
              <p:nvPr/>
            </p:nvSpPr>
            <p:spPr>
              <a:xfrm>
                <a:off x="754380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C270BE89-86B2-0C44-BFBF-E949724C76F5}"/>
                  </a:ext>
                </a:extLst>
              </p:cNvPr>
              <p:cNvSpPr/>
              <p:nvPr/>
            </p:nvSpPr>
            <p:spPr>
              <a:xfrm>
                <a:off x="767468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B0DBAAD5-0709-0249-AFE5-B51C1657F120}"/>
                  </a:ext>
                </a:extLst>
              </p:cNvPr>
              <p:cNvSpPr/>
              <p:nvPr/>
            </p:nvSpPr>
            <p:spPr>
              <a:xfrm>
                <a:off x="7805570"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CED9AD7-8475-FF4E-83E0-447F5BFE04EC}"/>
                  </a:ext>
                </a:extLst>
              </p:cNvPr>
              <p:cNvSpPr/>
              <p:nvPr/>
            </p:nvSpPr>
            <p:spPr>
              <a:xfrm>
                <a:off x="7936455" y="7261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95308FC-9CD4-D84C-A31C-C90C9C0598CF}"/>
                  </a:ext>
                </a:extLst>
              </p:cNvPr>
              <p:cNvSpPr/>
              <p:nvPr/>
            </p:nvSpPr>
            <p:spPr>
              <a:xfrm>
                <a:off x="8067340" y="7261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9B9A97B-CF49-5D4C-945C-EFC829AF774E}"/>
                </a:ext>
              </a:extLst>
            </p:cNvPr>
            <p:cNvGrpSpPr/>
            <p:nvPr/>
          </p:nvGrpSpPr>
          <p:grpSpPr>
            <a:xfrm>
              <a:off x="7543800" y="184795"/>
              <a:ext cx="590775" cy="67236"/>
              <a:chOff x="7543800" y="187359"/>
              <a:chExt cx="590775" cy="67236"/>
            </a:xfrm>
            <a:grpFill/>
          </p:grpSpPr>
          <p:sp>
            <p:nvSpPr>
              <p:cNvPr id="64" name="Oval 63">
                <a:extLst>
                  <a:ext uri="{FF2B5EF4-FFF2-40B4-BE49-F238E27FC236}">
                    <a16:creationId xmlns:a16="http://schemas.microsoft.com/office/drawing/2014/main" id="{E60AB1B0-C228-C841-BB3C-5D94CC192204}"/>
                  </a:ext>
                </a:extLst>
              </p:cNvPr>
              <p:cNvSpPr/>
              <p:nvPr/>
            </p:nvSpPr>
            <p:spPr>
              <a:xfrm>
                <a:off x="754380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FFC430E-3504-DE4E-A27F-14AD0F843BED}"/>
                  </a:ext>
                </a:extLst>
              </p:cNvPr>
              <p:cNvSpPr/>
              <p:nvPr/>
            </p:nvSpPr>
            <p:spPr>
              <a:xfrm>
                <a:off x="767468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8D0CA93-8B91-EA48-9056-E6416966DF49}"/>
                  </a:ext>
                </a:extLst>
              </p:cNvPr>
              <p:cNvSpPr/>
              <p:nvPr/>
            </p:nvSpPr>
            <p:spPr>
              <a:xfrm>
                <a:off x="7805570"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DD92517-6812-5149-92CF-50FCBD8A4701}"/>
                  </a:ext>
                </a:extLst>
              </p:cNvPr>
              <p:cNvSpPr/>
              <p:nvPr/>
            </p:nvSpPr>
            <p:spPr>
              <a:xfrm>
                <a:off x="7936455" y="187360"/>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B07E2EB-0D93-D14F-949B-7079E6A3BF89}"/>
                  </a:ext>
                </a:extLst>
              </p:cNvPr>
              <p:cNvSpPr/>
              <p:nvPr/>
            </p:nvSpPr>
            <p:spPr>
              <a:xfrm>
                <a:off x="8067340" y="187359"/>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8F9E4E0-1FAD-7047-B470-3411288B1768}"/>
                </a:ext>
              </a:extLst>
            </p:cNvPr>
            <p:cNvGrpSpPr/>
            <p:nvPr/>
          </p:nvGrpSpPr>
          <p:grpSpPr>
            <a:xfrm>
              <a:off x="7543800" y="300182"/>
              <a:ext cx="590775" cy="67236"/>
              <a:chOff x="7543800" y="302105"/>
              <a:chExt cx="590775" cy="67236"/>
            </a:xfrm>
            <a:grpFill/>
          </p:grpSpPr>
          <p:sp>
            <p:nvSpPr>
              <p:cNvPr id="59" name="Oval 58">
                <a:extLst>
                  <a:ext uri="{FF2B5EF4-FFF2-40B4-BE49-F238E27FC236}">
                    <a16:creationId xmlns:a16="http://schemas.microsoft.com/office/drawing/2014/main" id="{0D6521BF-1EDD-C041-BD26-356D0CF00950}"/>
                  </a:ext>
                </a:extLst>
              </p:cNvPr>
              <p:cNvSpPr/>
              <p:nvPr/>
            </p:nvSpPr>
            <p:spPr>
              <a:xfrm>
                <a:off x="754380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B20D3A0-035A-124F-BF7E-9A4A631A2839}"/>
                  </a:ext>
                </a:extLst>
              </p:cNvPr>
              <p:cNvSpPr/>
              <p:nvPr/>
            </p:nvSpPr>
            <p:spPr>
              <a:xfrm>
                <a:off x="767468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6EC0028-8852-614C-A343-C8946CC464CC}"/>
                  </a:ext>
                </a:extLst>
              </p:cNvPr>
              <p:cNvSpPr/>
              <p:nvPr/>
            </p:nvSpPr>
            <p:spPr>
              <a:xfrm>
                <a:off x="7805570"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FF36CF9-7A74-3247-A88C-3A9DE3D92C83}"/>
                  </a:ext>
                </a:extLst>
              </p:cNvPr>
              <p:cNvSpPr/>
              <p:nvPr/>
            </p:nvSpPr>
            <p:spPr>
              <a:xfrm>
                <a:off x="7936455" y="302106"/>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B0927AF-DFD7-814F-8BD8-B9AC4554EBA6}"/>
                  </a:ext>
                </a:extLst>
              </p:cNvPr>
              <p:cNvSpPr/>
              <p:nvPr/>
            </p:nvSpPr>
            <p:spPr>
              <a:xfrm>
                <a:off x="8067340" y="302105"/>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A833CFF8-004C-5A45-93AE-F1B04D35CFEE}"/>
                </a:ext>
              </a:extLst>
            </p:cNvPr>
            <p:cNvGrpSpPr/>
            <p:nvPr/>
          </p:nvGrpSpPr>
          <p:grpSpPr>
            <a:xfrm>
              <a:off x="7543800" y="415569"/>
              <a:ext cx="590775" cy="67236"/>
              <a:chOff x="7543800" y="416851"/>
              <a:chExt cx="590775" cy="67236"/>
            </a:xfrm>
            <a:grpFill/>
          </p:grpSpPr>
          <p:sp>
            <p:nvSpPr>
              <p:cNvPr id="54" name="Oval 53">
                <a:extLst>
                  <a:ext uri="{FF2B5EF4-FFF2-40B4-BE49-F238E27FC236}">
                    <a16:creationId xmlns:a16="http://schemas.microsoft.com/office/drawing/2014/main" id="{D3FBD0E7-31A0-F94A-BD70-EBF27530379E}"/>
                  </a:ext>
                </a:extLst>
              </p:cNvPr>
              <p:cNvSpPr/>
              <p:nvPr/>
            </p:nvSpPr>
            <p:spPr>
              <a:xfrm>
                <a:off x="754380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28E8659-FD62-734C-BAE4-77F5877C8AAB}"/>
                  </a:ext>
                </a:extLst>
              </p:cNvPr>
              <p:cNvSpPr/>
              <p:nvPr/>
            </p:nvSpPr>
            <p:spPr>
              <a:xfrm>
                <a:off x="767468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B55D90-3D86-974E-B5BE-1EF1542D5823}"/>
                  </a:ext>
                </a:extLst>
              </p:cNvPr>
              <p:cNvSpPr/>
              <p:nvPr/>
            </p:nvSpPr>
            <p:spPr>
              <a:xfrm>
                <a:off x="7805570"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A2F6D66-F094-5941-BBC4-DFF532EA8A01}"/>
                  </a:ext>
                </a:extLst>
              </p:cNvPr>
              <p:cNvSpPr/>
              <p:nvPr/>
            </p:nvSpPr>
            <p:spPr>
              <a:xfrm>
                <a:off x="7936455" y="416852"/>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190B44F1-1E8C-2B4E-A240-6FD37C76051F}"/>
                  </a:ext>
                </a:extLst>
              </p:cNvPr>
              <p:cNvSpPr/>
              <p:nvPr/>
            </p:nvSpPr>
            <p:spPr>
              <a:xfrm>
                <a:off x="8067340" y="416851"/>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1A77F22-CD46-2242-A891-03E53836616E}"/>
                </a:ext>
              </a:extLst>
            </p:cNvPr>
            <p:cNvGrpSpPr/>
            <p:nvPr/>
          </p:nvGrpSpPr>
          <p:grpSpPr>
            <a:xfrm>
              <a:off x="7543800" y="530956"/>
              <a:ext cx="590775" cy="67236"/>
              <a:chOff x="7543800" y="531597"/>
              <a:chExt cx="590775" cy="67236"/>
            </a:xfrm>
            <a:grpFill/>
          </p:grpSpPr>
          <p:sp>
            <p:nvSpPr>
              <p:cNvPr id="49" name="Oval 48">
                <a:extLst>
                  <a:ext uri="{FF2B5EF4-FFF2-40B4-BE49-F238E27FC236}">
                    <a16:creationId xmlns:a16="http://schemas.microsoft.com/office/drawing/2014/main" id="{8130E007-CA66-D641-82BF-0E7F3AED0738}"/>
                  </a:ext>
                </a:extLst>
              </p:cNvPr>
              <p:cNvSpPr/>
              <p:nvPr/>
            </p:nvSpPr>
            <p:spPr>
              <a:xfrm>
                <a:off x="754380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67D476D-5953-CD4B-88E4-15D729FF19B0}"/>
                  </a:ext>
                </a:extLst>
              </p:cNvPr>
              <p:cNvSpPr/>
              <p:nvPr/>
            </p:nvSpPr>
            <p:spPr>
              <a:xfrm>
                <a:off x="767468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75BE9D-7E96-854D-A01D-AE21601033E9}"/>
                  </a:ext>
                </a:extLst>
              </p:cNvPr>
              <p:cNvSpPr/>
              <p:nvPr/>
            </p:nvSpPr>
            <p:spPr>
              <a:xfrm>
                <a:off x="7805570"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64E24A2-C705-6D42-83FE-170C07AC936B}"/>
                  </a:ext>
                </a:extLst>
              </p:cNvPr>
              <p:cNvSpPr/>
              <p:nvPr/>
            </p:nvSpPr>
            <p:spPr>
              <a:xfrm>
                <a:off x="7936455" y="531598"/>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9E99AB5-FA5F-BC40-9EE2-4700BCEDFA37}"/>
                  </a:ext>
                </a:extLst>
              </p:cNvPr>
              <p:cNvSpPr/>
              <p:nvPr/>
            </p:nvSpPr>
            <p:spPr>
              <a:xfrm>
                <a:off x="8067340" y="531597"/>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4E7BFB8A-7AA7-B048-8829-1AB01E305AF0}"/>
                </a:ext>
              </a:extLst>
            </p:cNvPr>
            <p:cNvGrpSpPr/>
            <p:nvPr/>
          </p:nvGrpSpPr>
          <p:grpSpPr>
            <a:xfrm>
              <a:off x="7543800" y="646343"/>
              <a:ext cx="590775" cy="67236"/>
              <a:chOff x="7543800" y="646343"/>
              <a:chExt cx="590775" cy="67236"/>
            </a:xfrm>
            <a:grpFill/>
          </p:grpSpPr>
          <p:sp>
            <p:nvSpPr>
              <p:cNvPr id="44" name="Oval 43">
                <a:extLst>
                  <a:ext uri="{FF2B5EF4-FFF2-40B4-BE49-F238E27FC236}">
                    <a16:creationId xmlns:a16="http://schemas.microsoft.com/office/drawing/2014/main" id="{C159488D-2C14-4C46-AAFA-07834965055F}"/>
                  </a:ext>
                </a:extLst>
              </p:cNvPr>
              <p:cNvSpPr/>
              <p:nvPr/>
            </p:nvSpPr>
            <p:spPr>
              <a:xfrm>
                <a:off x="754380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5CC224E-6F7F-8741-8D82-5728A5B414C9}"/>
                  </a:ext>
                </a:extLst>
              </p:cNvPr>
              <p:cNvSpPr/>
              <p:nvPr/>
            </p:nvSpPr>
            <p:spPr>
              <a:xfrm>
                <a:off x="767468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18A8A83-0307-2B47-9FC8-157B5CD3C696}"/>
                  </a:ext>
                </a:extLst>
              </p:cNvPr>
              <p:cNvSpPr/>
              <p:nvPr/>
            </p:nvSpPr>
            <p:spPr>
              <a:xfrm>
                <a:off x="7805570"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83E58EC-55E2-434B-B722-5DBE8A13F37C}"/>
                  </a:ext>
                </a:extLst>
              </p:cNvPr>
              <p:cNvSpPr/>
              <p:nvPr/>
            </p:nvSpPr>
            <p:spPr>
              <a:xfrm>
                <a:off x="7936455" y="646344"/>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9B6F27C-DA8B-1043-8A3A-33E5826F3060}"/>
                  </a:ext>
                </a:extLst>
              </p:cNvPr>
              <p:cNvSpPr/>
              <p:nvPr/>
            </p:nvSpPr>
            <p:spPr>
              <a:xfrm>
                <a:off x="8067340" y="646343"/>
                <a:ext cx="67235" cy="6723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4" name="Title 1">
            <a:extLst>
              <a:ext uri="{FF2B5EF4-FFF2-40B4-BE49-F238E27FC236}">
                <a16:creationId xmlns:a16="http://schemas.microsoft.com/office/drawing/2014/main" id="{6427E4E8-5D51-204C-849F-C9236A62C23E}"/>
              </a:ext>
            </a:extLst>
          </p:cNvPr>
          <p:cNvSpPr>
            <a:spLocks noGrp="1"/>
          </p:cNvSpPr>
          <p:nvPr>
            <p:ph type="ctrTitle" hasCustomPrompt="1"/>
          </p:nvPr>
        </p:nvSpPr>
        <p:spPr>
          <a:xfrm>
            <a:off x="1368927" y="1371600"/>
            <a:ext cx="4615014" cy="1640898"/>
          </a:xfrm>
        </p:spPr>
        <p:txBody>
          <a:bodyPr anchor="t"/>
          <a:lstStyle>
            <a:lvl1pPr algn="l">
              <a:lnSpc>
                <a:spcPct val="80000"/>
              </a:lnSpc>
              <a:defRPr sz="4400">
                <a:solidFill>
                  <a:schemeClr val="tx2"/>
                </a:solidFill>
              </a:defRPr>
            </a:lvl1pPr>
          </a:lstStyle>
          <a:p>
            <a:r>
              <a:rPr lang="en-US" dirty="0"/>
              <a:t>This slide is used to highlight some form of content </a:t>
            </a:r>
          </a:p>
        </p:txBody>
      </p:sp>
      <p:sp>
        <p:nvSpPr>
          <p:cNvPr id="85" name="Picture Placeholder 4">
            <a:extLst>
              <a:ext uri="{FF2B5EF4-FFF2-40B4-BE49-F238E27FC236}">
                <a16:creationId xmlns:a16="http://schemas.microsoft.com/office/drawing/2014/main" id="{848A26CC-5521-DD47-862F-3B77250C5ED6}"/>
              </a:ext>
            </a:extLst>
          </p:cNvPr>
          <p:cNvSpPr>
            <a:spLocks noGrp="1"/>
          </p:cNvSpPr>
          <p:nvPr>
            <p:ph type="pic" sz="quarter" idx="10" hasCustomPrompt="1"/>
          </p:nvPr>
        </p:nvSpPr>
        <p:spPr>
          <a:xfrm>
            <a:off x="6933057" y="469931"/>
            <a:ext cx="4257670" cy="6388059"/>
          </a:xfrm>
        </p:spPr>
        <p:txBody>
          <a:bodyPr anchor="ctr"/>
          <a:lstStyle>
            <a:lvl1pPr algn="ctr">
              <a:buNone/>
              <a:defRPr/>
            </a:lvl1pPr>
          </a:lstStyle>
          <a:p>
            <a:r>
              <a:rPr lang="en-US" dirty="0"/>
              <a:t>Insert Image</a:t>
            </a:r>
          </a:p>
        </p:txBody>
      </p:sp>
      <p:sp>
        <p:nvSpPr>
          <p:cNvPr id="88" name="Text Placeholder 87">
            <a:extLst>
              <a:ext uri="{FF2B5EF4-FFF2-40B4-BE49-F238E27FC236}">
                <a16:creationId xmlns:a16="http://schemas.microsoft.com/office/drawing/2014/main" id="{1E887DE2-31FB-5E44-AC0C-85A687E03135}"/>
              </a:ext>
            </a:extLst>
          </p:cNvPr>
          <p:cNvSpPr>
            <a:spLocks noGrp="1"/>
          </p:cNvSpPr>
          <p:nvPr>
            <p:ph type="body" sz="quarter" idx="14" hasCustomPrompt="1"/>
          </p:nvPr>
        </p:nvSpPr>
        <p:spPr>
          <a:xfrm>
            <a:off x="1368425" y="3291944"/>
            <a:ext cx="4386263" cy="664797"/>
          </a:xfrm>
        </p:spPr>
        <p:txBody>
          <a:bodyPr/>
          <a:lstStyle>
            <a:lvl1pPr marL="0" indent="0" algn="l">
              <a:spcBef>
                <a:spcPts val="0"/>
              </a:spcBef>
              <a:spcAft>
                <a:spcPts val="600"/>
              </a:spcAft>
              <a:buFont typeface="Arial" panose="020B0604020202020204" pitchFamily="34" charset="0"/>
              <a:buNone/>
              <a:defRPr sz="2400"/>
            </a:lvl1pPr>
            <a:lvl2pPr>
              <a:buNone/>
              <a:defRPr/>
            </a:lvl2pPr>
            <a:lvl3pPr>
              <a:buNone/>
              <a:defRPr/>
            </a:lvl3pPr>
            <a:lvl4pPr>
              <a:buNone/>
              <a:defRPr/>
            </a:lvl4pPr>
            <a:lvl5pPr>
              <a:buNone/>
              <a:defRPr/>
            </a:lvl5pPr>
          </a:lstStyle>
          <a:p>
            <a:pPr lvl="0"/>
            <a:r>
              <a:rPr lang="en-US" dirty="0"/>
              <a:t>Add a sentence of descriptive text if needed.</a:t>
            </a:r>
          </a:p>
        </p:txBody>
      </p:sp>
      <p:sp>
        <p:nvSpPr>
          <p:cNvPr id="2" name="TextBox 1">
            <a:extLst>
              <a:ext uri="{FF2B5EF4-FFF2-40B4-BE49-F238E27FC236}">
                <a16:creationId xmlns:a16="http://schemas.microsoft.com/office/drawing/2014/main" id="{63BB5390-C0AB-4786-03DC-C85EE7F2FA6B}"/>
              </a:ext>
            </a:extLst>
          </p:cNvPr>
          <p:cNvSpPr txBox="1"/>
          <p:nvPr userDrawn="1"/>
        </p:nvSpPr>
        <p:spPr>
          <a:xfrm>
            <a:off x="11637523" y="6557337"/>
            <a:ext cx="296695" cy="233312"/>
          </a:xfrm>
          <a:prstGeom prst="rect">
            <a:avLst/>
          </a:prstGeom>
          <a:noFill/>
        </p:spPr>
        <p:txBody>
          <a:bodyPr wrap="square" lIns="0" rIns="0" bIns="0" rtlCol="0" anchor="ctr">
            <a:noAutofit/>
          </a:bodyPr>
          <a:lstStyle/>
          <a:p>
            <a:pPr marL="0" marR="0" lvl="0" indent="0" algn="ctr" defTabSz="914400" rtl="0" eaLnBrk="1" fontAlgn="auto" latinLnBrk="0" hangingPunct="1">
              <a:spcBef>
                <a:spcPts val="0"/>
              </a:spcBef>
              <a:spcAft>
                <a:spcPts val="0"/>
              </a:spcAft>
              <a:buClrTx/>
              <a:buSzTx/>
              <a:buFontTx/>
              <a:buNone/>
              <a:tabLst/>
              <a:defRPr/>
            </a:pPr>
            <a:fld id="{34E0DD67-FBF1-4E64-B797-04A2FD0C6586}" type="slidenum">
              <a:rPr kumimoji="0" lang="en-US" sz="900" b="0" i="0" u="none" strike="noStrike" kern="1200" cap="none" spc="300" normalizeH="0" baseline="0" noProof="0" smtClean="0">
                <a:ln>
                  <a:noFill/>
                </a:ln>
                <a:solidFill>
                  <a:srgbClr val="F56600"/>
                </a:solidFill>
                <a:effectLst/>
                <a:uLnTx/>
                <a:uFillTx/>
                <a:latin typeface="Franklin Gothic Book" panose="020B0503020102020204"/>
                <a:ea typeface="+mn-ea"/>
                <a:cs typeface="+mn-cs"/>
              </a:rPr>
              <a:pPr marL="0" marR="0" lvl="0" indent="0" algn="ctr" defTabSz="914400" rtl="0" eaLnBrk="1" fontAlgn="auto" latinLnBrk="0" hangingPunct="1">
                <a:spcBef>
                  <a:spcPts val="0"/>
                </a:spcBef>
                <a:spcAft>
                  <a:spcPts val="0"/>
                </a:spcAft>
                <a:buClrTx/>
                <a:buSzTx/>
                <a:buFontTx/>
                <a:buNone/>
                <a:tabLst/>
                <a:defRPr/>
              </a:pPr>
              <a:t>‹#›</a:t>
            </a:fld>
            <a:endParaRPr kumimoji="0" lang="en-US" sz="900" b="0" i="0" u="none" strike="noStrike" kern="1200" cap="none" spc="300" normalizeH="0" baseline="0" noProof="0" dirty="0">
              <a:ln>
                <a:noFill/>
              </a:ln>
              <a:solidFill>
                <a:srgbClr val="F56600"/>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018154316"/>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CF1D458-D634-BC49-B5AD-B81F54D6E388}"/>
              </a:ext>
            </a:extLst>
          </p:cNvPr>
          <p:cNvGrpSpPr/>
          <p:nvPr userDrawn="1"/>
        </p:nvGrpSpPr>
        <p:grpSpPr>
          <a:xfrm>
            <a:off x="488347" y="633791"/>
            <a:ext cx="175450" cy="136055"/>
            <a:chOff x="11343190" y="687636"/>
            <a:chExt cx="274320" cy="212725"/>
          </a:xfrm>
        </p:grpSpPr>
        <p:cxnSp>
          <p:nvCxnSpPr>
            <p:cNvPr id="9" name="Straight Connector 8">
              <a:extLst>
                <a:ext uri="{FF2B5EF4-FFF2-40B4-BE49-F238E27FC236}">
                  <a16:creationId xmlns:a16="http://schemas.microsoft.com/office/drawing/2014/main" id="{D398ECBF-783D-124F-A764-236EEB0DC6A0}"/>
                </a:ext>
              </a:extLst>
            </p:cNvPr>
            <p:cNvCxnSpPr/>
            <p:nvPr/>
          </p:nvCxnSpPr>
          <p:spPr>
            <a:xfrm>
              <a:off x="11343190" y="687636"/>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4725DF0-2BCF-8249-AAC5-78F7F594315F}"/>
                </a:ext>
              </a:extLst>
            </p:cNvPr>
            <p:cNvCxnSpPr/>
            <p:nvPr/>
          </p:nvCxnSpPr>
          <p:spPr>
            <a:xfrm>
              <a:off x="11343190" y="758544"/>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9B61B6-9BDB-FB44-B378-F96AFB860B19}"/>
                </a:ext>
              </a:extLst>
            </p:cNvPr>
            <p:cNvCxnSpPr/>
            <p:nvPr/>
          </p:nvCxnSpPr>
          <p:spPr>
            <a:xfrm>
              <a:off x="11343190" y="829452"/>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56B7EE8-1931-C649-B12A-9B07F0D0D258}"/>
                </a:ext>
              </a:extLst>
            </p:cNvPr>
            <p:cNvCxnSpPr/>
            <p:nvPr/>
          </p:nvCxnSpPr>
          <p:spPr>
            <a:xfrm>
              <a:off x="11343190" y="900361"/>
              <a:ext cx="27432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B5C67885-D7EC-F54D-9FA7-B74104BB22BA}"/>
              </a:ext>
            </a:extLst>
          </p:cNvPr>
          <p:cNvCxnSpPr>
            <a:cxnSpLocks/>
          </p:cNvCxnSpPr>
          <p:nvPr userDrawn="1"/>
        </p:nvCxnSpPr>
        <p:spPr>
          <a:xfrm>
            <a:off x="576072" y="914400"/>
            <a:ext cx="0" cy="5029200"/>
          </a:xfrm>
          <a:prstGeom prst="line">
            <a:avLst/>
          </a:prstGeom>
          <a:ln w="127000">
            <a:gradFill>
              <a:gsLst>
                <a:gs pos="0">
                  <a:schemeClr val="accent2"/>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7486BE32-D590-3242-B4C4-A6516619FFE0}"/>
              </a:ext>
            </a:extLst>
          </p:cNvPr>
          <p:cNvSpPr>
            <a:spLocks noGrp="1"/>
          </p:cNvSpPr>
          <p:nvPr>
            <p:ph type="body" sz="quarter" idx="10" hasCustomPrompt="1"/>
          </p:nvPr>
        </p:nvSpPr>
        <p:spPr>
          <a:xfrm>
            <a:off x="1143000" y="4197583"/>
            <a:ext cx="3441700" cy="1746017"/>
          </a:xfrm>
          <a:solidFill>
            <a:schemeClr val="accent1"/>
          </a:solidFill>
        </p:spPr>
        <p:txBody>
          <a:bodyPr lIns="182880" tIns="182880" rIns="182880" bIns="182880" anchor="ctr">
            <a:noAutofit/>
          </a:bodyPr>
          <a:lstStyle>
            <a:lvl1pPr algn="ctr">
              <a:buNone/>
              <a:defRPr>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en-US" dirty="0"/>
              <a:t>Click to edit text</a:t>
            </a:r>
          </a:p>
        </p:txBody>
      </p:sp>
      <p:sp>
        <p:nvSpPr>
          <p:cNvPr id="14" name="Text Placeholder 5">
            <a:extLst>
              <a:ext uri="{FF2B5EF4-FFF2-40B4-BE49-F238E27FC236}">
                <a16:creationId xmlns:a16="http://schemas.microsoft.com/office/drawing/2014/main" id="{1426F026-DBC2-9949-90BC-0C92D5573AF4}"/>
              </a:ext>
            </a:extLst>
          </p:cNvPr>
          <p:cNvSpPr>
            <a:spLocks noGrp="1"/>
          </p:cNvSpPr>
          <p:nvPr>
            <p:ph type="body" sz="quarter" idx="11" hasCustomPrompt="1"/>
          </p:nvPr>
        </p:nvSpPr>
        <p:spPr>
          <a:xfrm>
            <a:off x="4679950" y="4197583"/>
            <a:ext cx="3441700" cy="1746017"/>
          </a:xfrm>
          <a:solidFill>
            <a:schemeClr val="accent1">
              <a:lumMod val="75000"/>
            </a:schemeClr>
          </a:solidFill>
        </p:spPr>
        <p:txBody>
          <a:bodyPr lIns="182880" tIns="182880" rIns="182880" bIns="182880" anchor="ctr">
            <a:noAutofit/>
          </a:bodyPr>
          <a:lstStyle>
            <a:lvl1pPr algn="ctr">
              <a:buNone/>
              <a:defRPr>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en-US" dirty="0"/>
              <a:t>Click to edit text</a:t>
            </a:r>
          </a:p>
        </p:txBody>
      </p:sp>
      <p:sp>
        <p:nvSpPr>
          <p:cNvPr id="15" name="Text Placeholder 5">
            <a:extLst>
              <a:ext uri="{FF2B5EF4-FFF2-40B4-BE49-F238E27FC236}">
                <a16:creationId xmlns:a16="http://schemas.microsoft.com/office/drawing/2014/main" id="{C062984B-9ED1-3A46-8503-74132E81CA74}"/>
              </a:ext>
            </a:extLst>
          </p:cNvPr>
          <p:cNvSpPr>
            <a:spLocks noGrp="1"/>
          </p:cNvSpPr>
          <p:nvPr>
            <p:ph type="body" sz="quarter" idx="12" hasCustomPrompt="1"/>
          </p:nvPr>
        </p:nvSpPr>
        <p:spPr>
          <a:xfrm>
            <a:off x="8216900" y="4197582"/>
            <a:ext cx="3441700" cy="1746017"/>
          </a:xfrm>
          <a:solidFill>
            <a:schemeClr val="accent1">
              <a:lumMod val="50000"/>
            </a:schemeClr>
          </a:solidFill>
        </p:spPr>
        <p:txBody>
          <a:bodyPr lIns="182880" tIns="182880" rIns="182880" bIns="182880" anchor="ctr">
            <a:noAutofit/>
          </a:bodyPr>
          <a:lstStyle>
            <a:lvl1pPr algn="ctr">
              <a:buNone/>
              <a:defRPr>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en-US" dirty="0"/>
              <a:t>Click to edit text</a:t>
            </a:r>
          </a:p>
        </p:txBody>
      </p:sp>
      <p:sp>
        <p:nvSpPr>
          <p:cNvPr id="17" name="Picture Placeholder 16">
            <a:extLst>
              <a:ext uri="{FF2B5EF4-FFF2-40B4-BE49-F238E27FC236}">
                <a16:creationId xmlns:a16="http://schemas.microsoft.com/office/drawing/2014/main" id="{E1ED4185-8286-4D41-8494-C7D287B022F6}"/>
              </a:ext>
            </a:extLst>
          </p:cNvPr>
          <p:cNvSpPr>
            <a:spLocks noGrp="1"/>
          </p:cNvSpPr>
          <p:nvPr>
            <p:ph type="pic" sz="quarter" idx="13"/>
          </p:nvPr>
        </p:nvSpPr>
        <p:spPr>
          <a:xfrm>
            <a:off x="1143000" y="1502154"/>
            <a:ext cx="3441700" cy="2695431"/>
          </a:xfrm>
        </p:spPr>
        <p:txBody>
          <a:bodyPr anchor="ctr"/>
          <a:lstStyle>
            <a:lvl1pPr algn="ctr">
              <a:buNone/>
              <a:defRPr/>
            </a:lvl1pPr>
          </a:lstStyle>
          <a:p>
            <a:r>
              <a:rPr lang="en-US"/>
              <a:t>Click icon to add picture</a:t>
            </a:r>
          </a:p>
        </p:txBody>
      </p:sp>
      <p:sp>
        <p:nvSpPr>
          <p:cNvPr id="18" name="Picture Placeholder 16">
            <a:extLst>
              <a:ext uri="{FF2B5EF4-FFF2-40B4-BE49-F238E27FC236}">
                <a16:creationId xmlns:a16="http://schemas.microsoft.com/office/drawing/2014/main" id="{48B7F9AA-734B-ED43-8307-D6087385EB5C}"/>
              </a:ext>
            </a:extLst>
          </p:cNvPr>
          <p:cNvSpPr>
            <a:spLocks noGrp="1"/>
          </p:cNvSpPr>
          <p:nvPr>
            <p:ph type="pic" sz="quarter" idx="14"/>
          </p:nvPr>
        </p:nvSpPr>
        <p:spPr>
          <a:xfrm>
            <a:off x="4679950" y="1502153"/>
            <a:ext cx="3441700" cy="2695431"/>
          </a:xfrm>
        </p:spPr>
        <p:txBody>
          <a:bodyPr anchor="ctr"/>
          <a:lstStyle>
            <a:lvl1pPr algn="ctr">
              <a:buNone/>
              <a:defRPr/>
            </a:lvl1pPr>
          </a:lstStyle>
          <a:p>
            <a:r>
              <a:rPr lang="en-US"/>
              <a:t>Click icon to add picture</a:t>
            </a:r>
          </a:p>
        </p:txBody>
      </p:sp>
      <p:sp>
        <p:nvSpPr>
          <p:cNvPr id="19" name="Picture Placeholder 16">
            <a:extLst>
              <a:ext uri="{FF2B5EF4-FFF2-40B4-BE49-F238E27FC236}">
                <a16:creationId xmlns:a16="http://schemas.microsoft.com/office/drawing/2014/main" id="{A5457519-2E4B-294B-8BAA-F05DD257942F}"/>
              </a:ext>
            </a:extLst>
          </p:cNvPr>
          <p:cNvSpPr>
            <a:spLocks noGrp="1"/>
          </p:cNvSpPr>
          <p:nvPr>
            <p:ph type="pic" sz="quarter" idx="15"/>
          </p:nvPr>
        </p:nvSpPr>
        <p:spPr>
          <a:xfrm>
            <a:off x="8216900" y="1502152"/>
            <a:ext cx="3441700" cy="2695431"/>
          </a:xfrm>
        </p:spPr>
        <p:txBody>
          <a:bodyPr anchor="ctr"/>
          <a:lstStyle>
            <a:lvl1pPr algn="ctr">
              <a:buNone/>
              <a:defRPr/>
            </a:lvl1pPr>
          </a:lstStyle>
          <a:p>
            <a:r>
              <a:rPr lang="en-US"/>
              <a:t>Click icon to add picture</a:t>
            </a:r>
          </a:p>
        </p:txBody>
      </p:sp>
      <p:sp>
        <p:nvSpPr>
          <p:cNvPr id="21" name="Picture Placeholder 5">
            <a:extLst>
              <a:ext uri="{FF2B5EF4-FFF2-40B4-BE49-F238E27FC236}">
                <a16:creationId xmlns:a16="http://schemas.microsoft.com/office/drawing/2014/main" id="{C05256AA-EDDE-9E4F-BD42-D7A266ADD57C}"/>
              </a:ext>
            </a:extLst>
          </p:cNvPr>
          <p:cNvSpPr>
            <a:spLocks noGrp="1"/>
          </p:cNvSpPr>
          <p:nvPr>
            <p:ph type="pic" sz="quarter" idx="16" hasCustomPrompt="1"/>
          </p:nvPr>
        </p:nvSpPr>
        <p:spPr>
          <a:xfrm>
            <a:off x="9762939" y="457695"/>
            <a:ext cx="1895661" cy="456706"/>
          </a:xfrm>
        </p:spPr>
        <p:txBody>
          <a:bodyPr anchor="ctr"/>
          <a:lstStyle>
            <a:lvl1pPr marL="0" indent="0" algn="ctr">
              <a:buFont typeface="Arial" panose="020B0604020202020204" pitchFamily="34" charset="0"/>
              <a:buNone/>
              <a:defRPr/>
            </a:lvl1pPr>
          </a:lstStyle>
          <a:p>
            <a:r>
              <a:rPr lang="en-US" dirty="0"/>
              <a:t>Select Logo</a:t>
            </a:r>
          </a:p>
        </p:txBody>
      </p:sp>
      <p:sp>
        <p:nvSpPr>
          <p:cNvPr id="20" name="Title 1">
            <a:extLst>
              <a:ext uri="{FF2B5EF4-FFF2-40B4-BE49-F238E27FC236}">
                <a16:creationId xmlns:a16="http://schemas.microsoft.com/office/drawing/2014/main" id="{231C44B8-32F8-184E-AFD1-144543000055}"/>
              </a:ext>
            </a:extLst>
          </p:cNvPr>
          <p:cNvSpPr>
            <a:spLocks noGrp="1"/>
          </p:cNvSpPr>
          <p:nvPr>
            <p:ph type="title" hasCustomPrompt="1"/>
          </p:nvPr>
        </p:nvSpPr>
        <p:spPr>
          <a:xfrm>
            <a:off x="1143000" y="914400"/>
            <a:ext cx="10515600" cy="443198"/>
          </a:xfrm>
        </p:spPr>
        <p:txBody>
          <a:bodyPr/>
          <a:lstStyle/>
          <a:p>
            <a:r>
              <a:rPr lang="en-US" dirty="0"/>
              <a:t>Click to add one-line slide title</a:t>
            </a:r>
          </a:p>
        </p:txBody>
      </p:sp>
      <p:sp>
        <p:nvSpPr>
          <p:cNvPr id="2" name="TextBox 1">
            <a:extLst>
              <a:ext uri="{FF2B5EF4-FFF2-40B4-BE49-F238E27FC236}">
                <a16:creationId xmlns:a16="http://schemas.microsoft.com/office/drawing/2014/main" id="{FA43125B-7A55-8352-1B87-4F5AF40DF302}"/>
              </a:ext>
            </a:extLst>
          </p:cNvPr>
          <p:cNvSpPr txBox="1"/>
          <p:nvPr userDrawn="1"/>
        </p:nvSpPr>
        <p:spPr>
          <a:xfrm>
            <a:off x="11637523" y="6557337"/>
            <a:ext cx="296695" cy="233312"/>
          </a:xfrm>
          <a:prstGeom prst="rect">
            <a:avLst/>
          </a:prstGeom>
          <a:noFill/>
        </p:spPr>
        <p:txBody>
          <a:bodyPr wrap="square" lIns="0" rIns="0" bIns="0" rtlCol="0" anchor="ctr">
            <a:noAutofit/>
          </a:bodyPr>
          <a:lstStyle/>
          <a:p>
            <a:pPr marL="0" marR="0" lvl="0" indent="0" algn="ctr" defTabSz="914400" rtl="0" eaLnBrk="1" fontAlgn="auto" latinLnBrk="0" hangingPunct="1">
              <a:spcBef>
                <a:spcPts val="0"/>
              </a:spcBef>
              <a:spcAft>
                <a:spcPts val="0"/>
              </a:spcAft>
              <a:buClrTx/>
              <a:buSzTx/>
              <a:buFontTx/>
              <a:buNone/>
              <a:tabLst/>
              <a:defRPr/>
            </a:pPr>
            <a:fld id="{34E0DD67-FBF1-4E64-B797-04A2FD0C6586}" type="slidenum">
              <a:rPr kumimoji="0" lang="en-US" sz="900" b="0" i="0" u="none" strike="noStrike" kern="1200" cap="none" spc="300" normalizeH="0" baseline="0" noProof="0" smtClean="0">
                <a:ln>
                  <a:noFill/>
                </a:ln>
                <a:solidFill>
                  <a:srgbClr val="F56600"/>
                </a:solidFill>
                <a:effectLst/>
                <a:uLnTx/>
                <a:uFillTx/>
                <a:latin typeface="Franklin Gothic Book" panose="020B0503020102020204"/>
                <a:ea typeface="+mn-ea"/>
                <a:cs typeface="+mn-cs"/>
              </a:rPr>
              <a:pPr marL="0" marR="0" lvl="0" indent="0" algn="ctr" defTabSz="914400" rtl="0" eaLnBrk="1" fontAlgn="auto" latinLnBrk="0" hangingPunct="1">
                <a:spcBef>
                  <a:spcPts val="0"/>
                </a:spcBef>
                <a:spcAft>
                  <a:spcPts val="0"/>
                </a:spcAft>
                <a:buClrTx/>
                <a:buSzTx/>
                <a:buFontTx/>
                <a:buNone/>
                <a:tabLst/>
                <a:defRPr/>
              </a:pPr>
              <a:t>‹#›</a:t>
            </a:fld>
            <a:endParaRPr kumimoji="0" lang="en-US" sz="900" b="0" i="0" u="none" strike="noStrike" kern="1200" cap="none" spc="300" normalizeH="0" baseline="0" noProof="0" dirty="0">
              <a:ln>
                <a:noFill/>
              </a:ln>
              <a:solidFill>
                <a:srgbClr val="F56600"/>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506054407"/>
      </p:ext>
    </p:extLst>
  </p:cSld>
  <p:clrMapOvr>
    <a:masterClrMapping/>
  </p:clrMapOvr>
  <p:transition>
    <p:fade/>
  </p:transition>
  <p:extLst>
    <p:ext uri="{DCECCB84-F9BA-43D5-87BE-67443E8EF086}">
      <p15:sldGuideLst xmlns:p15="http://schemas.microsoft.com/office/powerpoint/2012/main">
        <p15:guide id="1" orient="horz" pos="220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83B231-37F5-5921-D3FF-F9F1D003CD9A}"/>
              </a:ext>
            </a:extLst>
          </p:cNvPr>
          <p:cNvSpPr/>
          <p:nvPr userDrawn="1"/>
        </p:nvSpPr>
        <p:spPr>
          <a:xfrm>
            <a:off x="75063" y="61415"/>
            <a:ext cx="1624083" cy="5254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urple and orange text on a black background&#10;&#10;Description automatically generated">
            <a:extLst>
              <a:ext uri="{FF2B5EF4-FFF2-40B4-BE49-F238E27FC236}">
                <a16:creationId xmlns:a16="http://schemas.microsoft.com/office/drawing/2014/main" id="{F906AF7F-75C2-8ECA-0C00-DB0EB3741E0E}"/>
              </a:ext>
            </a:extLst>
          </p:cNvPr>
          <p:cNvPicPr>
            <a:picLocks noChangeAspect="1"/>
          </p:cNvPicPr>
          <p:nvPr userDrawn="1"/>
        </p:nvPicPr>
        <p:blipFill>
          <a:blip r:embed="rId2"/>
          <a:stretch>
            <a:fillRect/>
          </a:stretch>
        </p:blipFill>
        <p:spPr>
          <a:xfrm>
            <a:off x="75063" y="61415"/>
            <a:ext cx="1622685" cy="457200"/>
          </a:xfrm>
          <a:prstGeom prst="rect">
            <a:avLst/>
          </a:prstGeom>
        </p:spPr>
      </p:pic>
      <p:sp>
        <p:nvSpPr>
          <p:cNvPr id="2" name="TextBox 1">
            <a:extLst>
              <a:ext uri="{FF2B5EF4-FFF2-40B4-BE49-F238E27FC236}">
                <a16:creationId xmlns:a16="http://schemas.microsoft.com/office/drawing/2014/main" id="{839B59FC-67A3-5A39-046C-F9282C5EB554}"/>
              </a:ext>
            </a:extLst>
          </p:cNvPr>
          <p:cNvSpPr txBox="1"/>
          <p:nvPr userDrawn="1"/>
        </p:nvSpPr>
        <p:spPr>
          <a:xfrm>
            <a:off x="11637523" y="6557337"/>
            <a:ext cx="296695" cy="233312"/>
          </a:xfrm>
          <a:prstGeom prst="rect">
            <a:avLst/>
          </a:prstGeom>
          <a:noFill/>
        </p:spPr>
        <p:txBody>
          <a:bodyPr wrap="square" lIns="0" rIns="0" bIns="0" rtlCol="0" anchor="ctr">
            <a:noAutofit/>
          </a:bodyPr>
          <a:lstStyle/>
          <a:p>
            <a:pPr marL="0" marR="0" lvl="0" indent="0" algn="ctr" defTabSz="914400" rtl="0" eaLnBrk="1" fontAlgn="auto" latinLnBrk="0" hangingPunct="1">
              <a:spcBef>
                <a:spcPts val="0"/>
              </a:spcBef>
              <a:spcAft>
                <a:spcPts val="0"/>
              </a:spcAft>
              <a:buClrTx/>
              <a:buSzTx/>
              <a:buFontTx/>
              <a:buNone/>
              <a:tabLst/>
              <a:defRPr/>
            </a:pPr>
            <a:fld id="{34E0DD67-FBF1-4E64-B797-04A2FD0C6586}" type="slidenum">
              <a:rPr kumimoji="0" lang="en-US" sz="900" b="0" i="0" u="none" strike="noStrike" kern="1200" cap="none" spc="300" normalizeH="0" baseline="0" noProof="0" smtClean="0">
                <a:ln>
                  <a:noFill/>
                </a:ln>
                <a:solidFill>
                  <a:srgbClr val="F56600"/>
                </a:solidFill>
                <a:effectLst/>
                <a:uLnTx/>
                <a:uFillTx/>
                <a:latin typeface="Franklin Gothic Book" panose="020B0503020102020204"/>
                <a:ea typeface="+mn-ea"/>
                <a:cs typeface="+mn-cs"/>
              </a:rPr>
              <a:pPr marL="0" marR="0" lvl="0" indent="0" algn="ctr" defTabSz="914400" rtl="0" eaLnBrk="1" fontAlgn="auto" latinLnBrk="0" hangingPunct="1">
                <a:spcBef>
                  <a:spcPts val="0"/>
                </a:spcBef>
                <a:spcAft>
                  <a:spcPts val="0"/>
                </a:spcAft>
                <a:buClrTx/>
                <a:buSzTx/>
                <a:buFontTx/>
                <a:buNone/>
                <a:tabLst/>
                <a:defRPr/>
              </a:pPr>
              <a:t>‹#›</a:t>
            </a:fld>
            <a:endParaRPr kumimoji="0" lang="en-US" sz="900" b="0" i="0" u="none" strike="noStrike" kern="1200" cap="none" spc="300" normalizeH="0" baseline="0" noProof="0" dirty="0">
              <a:ln>
                <a:noFill/>
              </a:ln>
              <a:solidFill>
                <a:srgbClr val="F56600"/>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44132549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685798"/>
            <a:ext cx="10515600" cy="443198"/>
          </a:xfrm>
          <a:prstGeom prst="rect">
            <a:avLst/>
          </a:prstGeom>
        </p:spPr>
        <p:txBody>
          <a:bodyPr vert="horz"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1143000" y="1245585"/>
            <a:ext cx="10515600" cy="1530675"/>
          </a:xfrm>
          <a:prstGeom prst="rect">
            <a:avLst/>
          </a:prstGeom>
        </p:spPr>
        <p:txBody>
          <a:bodyPr vert="horz" lIns="0" tIns="0" rIns="0" bIns="0" rtlCol="0" anchor="t">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black and white sign with white text&#10;&#10;Description automatically generated">
            <a:extLst>
              <a:ext uri="{FF2B5EF4-FFF2-40B4-BE49-F238E27FC236}">
                <a16:creationId xmlns:a16="http://schemas.microsoft.com/office/drawing/2014/main" id="{31CBAA0F-7B8C-A9E4-55F6-62C6A4C22583}"/>
              </a:ext>
            </a:extLst>
          </p:cNvPr>
          <p:cNvPicPr>
            <a:picLocks noChangeAspect="1"/>
          </p:cNvPicPr>
          <p:nvPr userDrawn="1"/>
        </p:nvPicPr>
        <p:blipFill>
          <a:blip r:embed="rId12"/>
          <a:stretch>
            <a:fillRect/>
          </a:stretch>
        </p:blipFill>
        <p:spPr>
          <a:xfrm>
            <a:off x="113287" y="67351"/>
            <a:ext cx="1622686" cy="457200"/>
          </a:xfrm>
          <a:prstGeom prst="rect">
            <a:avLst/>
          </a:prstGeom>
        </p:spPr>
      </p:pic>
      <p:sp>
        <p:nvSpPr>
          <p:cNvPr id="6" name="TextBox 5">
            <a:extLst>
              <a:ext uri="{FF2B5EF4-FFF2-40B4-BE49-F238E27FC236}">
                <a16:creationId xmlns:a16="http://schemas.microsoft.com/office/drawing/2014/main" id="{6CFDAEB5-E788-1B9E-B4DD-B019B6C2455A}"/>
              </a:ext>
            </a:extLst>
          </p:cNvPr>
          <p:cNvSpPr txBox="1"/>
          <p:nvPr userDrawn="1"/>
        </p:nvSpPr>
        <p:spPr>
          <a:xfrm>
            <a:off x="257782" y="6525710"/>
            <a:ext cx="3625849" cy="332290"/>
          </a:xfrm>
          <a:prstGeom prst="rect">
            <a:avLst/>
          </a:prstGeom>
          <a:noFill/>
        </p:spPr>
        <p:txBody>
          <a:bodyPr wrap="square" lIns="0" rIns="0" bIns="0" rtlCol="0" anchor="ctr">
            <a:noAutofit/>
          </a:bodyPr>
          <a:lstStyle/>
          <a:p>
            <a:pPr marL="0" marR="0" lvl="0" indent="0" defTabSz="914400" rtl="0" eaLnBrk="1" fontAlgn="auto" latinLnBrk="0" hangingPunct="1">
              <a:spcBef>
                <a:spcPts val="0"/>
              </a:spcBef>
              <a:spcAft>
                <a:spcPts val="0"/>
              </a:spcAft>
              <a:buClrTx/>
              <a:buSzTx/>
              <a:buFontTx/>
              <a:buNone/>
              <a:tabLst/>
              <a:defRPr/>
            </a:pPr>
            <a:r>
              <a:rPr kumimoji="0" lang="en-US" sz="900" b="0" i="0" u="none" strike="noStrike" kern="1200" cap="none" spc="300" normalizeH="0" baseline="0" noProof="0" dirty="0">
                <a:ln>
                  <a:noFill/>
                </a:ln>
                <a:solidFill>
                  <a:srgbClr val="F56600"/>
                </a:solidFill>
                <a:effectLst/>
                <a:uLnTx/>
                <a:uFillTx/>
                <a:latin typeface="+mn-lt"/>
                <a:ea typeface="+mn-ea"/>
                <a:cs typeface="+mn-cs"/>
              </a:rPr>
              <a:t>CPSC 8810 Machine Learning for Graphs</a:t>
            </a:r>
            <a:endParaRPr kumimoji="0" lang="en-US" sz="900" b="0" i="0" u="none" strike="noStrike" kern="1200" cap="none" spc="300" normalizeH="0" baseline="0" noProof="0" dirty="0">
              <a:ln>
                <a:noFill/>
              </a:ln>
              <a:solidFill>
                <a:srgbClr val="F56600"/>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2924523013"/>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75" r:id="rId3"/>
    <p:sldLayoutId id="2147483676" r:id="rId4"/>
    <p:sldLayoutId id="2147483680" r:id="rId5"/>
    <p:sldLayoutId id="2147483681" r:id="rId6"/>
    <p:sldLayoutId id="2147483674" r:id="rId7"/>
    <p:sldLayoutId id="2147483679" r:id="rId8"/>
    <p:sldLayoutId id="2147483677" r:id="rId9"/>
    <p:sldLayoutId id="2147483682" r:id="rId10"/>
  </p:sldLayoutIdLst>
  <p:transition>
    <p:fade/>
  </p:transition>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abon Next LT" panose="02000500000000000000" pitchFamily="2" charset="0"/>
        </a:defRPr>
      </a:lvl1pPr>
    </p:titleStyle>
    <p:bodyStyle>
      <a:lvl1pPr marL="228600" indent="-228600" algn="l" defTabSz="914400" rtl="0" eaLnBrk="1" latinLnBrk="0" hangingPunct="1">
        <a:lnSpc>
          <a:spcPct val="90000"/>
        </a:lnSpc>
        <a:spcBef>
          <a:spcPts val="1000"/>
        </a:spcBef>
        <a:buClr>
          <a:schemeClr val="accent2"/>
        </a:buClr>
        <a:buFont typeface="Wingdings" pitchFamily="2" charset="2"/>
        <a:buChar char="§"/>
        <a:defRPr sz="2400" b="0" i="0" kern="1200">
          <a:solidFill>
            <a:schemeClr val="tx2"/>
          </a:solidFill>
          <a:latin typeface="+mn-lt"/>
          <a:ea typeface="+mn-ea"/>
          <a:cs typeface="+mn-cs"/>
        </a:defRPr>
      </a:lvl1pPr>
      <a:lvl2pPr marL="460375" indent="-225425" algn="l" defTabSz="914400" rtl="0" eaLnBrk="1" latinLnBrk="0" hangingPunct="1">
        <a:lnSpc>
          <a:spcPct val="90000"/>
        </a:lnSpc>
        <a:spcBef>
          <a:spcPts val="500"/>
        </a:spcBef>
        <a:buClr>
          <a:schemeClr val="accent2"/>
        </a:buClr>
        <a:buFont typeface="Wingdings" pitchFamily="2" charset="2"/>
        <a:buChar char="§"/>
        <a:tabLst/>
        <a:defRPr sz="2000" b="0" i="0" kern="1200">
          <a:solidFill>
            <a:schemeClr val="tx2"/>
          </a:solidFill>
          <a:latin typeface="+mn-lt"/>
          <a:ea typeface="+mn-ea"/>
          <a:cs typeface="+mn-cs"/>
        </a:defRPr>
      </a:lvl2pPr>
      <a:lvl3pPr marL="685800" indent="-246063" algn="l" defTabSz="914400" rtl="0" eaLnBrk="1" latinLnBrk="0" hangingPunct="1">
        <a:lnSpc>
          <a:spcPct val="90000"/>
        </a:lnSpc>
        <a:spcBef>
          <a:spcPts val="500"/>
        </a:spcBef>
        <a:buClr>
          <a:schemeClr val="accent2"/>
        </a:buClr>
        <a:buFont typeface="Wingdings" pitchFamily="2" charset="2"/>
        <a:buChar char="§"/>
        <a:tabLst/>
        <a:defRPr sz="1600" b="0" i="0" kern="1200">
          <a:solidFill>
            <a:schemeClr val="tx2"/>
          </a:solidFill>
          <a:latin typeface="+mn-lt"/>
          <a:ea typeface="+mn-ea"/>
          <a:cs typeface="+mn-cs"/>
        </a:defRPr>
      </a:lvl3pPr>
      <a:lvl4pPr marL="858838" indent="-234950" algn="l" defTabSz="914400" rtl="0" eaLnBrk="1" latinLnBrk="0" hangingPunct="1">
        <a:lnSpc>
          <a:spcPct val="90000"/>
        </a:lnSpc>
        <a:spcBef>
          <a:spcPts val="500"/>
        </a:spcBef>
        <a:buClr>
          <a:schemeClr val="accent2"/>
        </a:buClr>
        <a:buFont typeface="Wingdings" pitchFamily="2" charset="2"/>
        <a:buChar char="§"/>
        <a:tabLst/>
        <a:defRPr sz="1600" b="0" i="0" kern="1200">
          <a:solidFill>
            <a:schemeClr val="tx2"/>
          </a:solidFill>
          <a:latin typeface="+mn-lt"/>
          <a:ea typeface="+mn-ea"/>
          <a:cs typeface="+mn-cs"/>
        </a:defRPr>
      </a:lvl4pPr>
      <a:lvl5pPr marL="1033463" indent="-214313" algn="l" defTabSz="914400" rtl="0" eaLnBrk="1" latinLnBrk="0" hangingPunct="1">
        <a:lnSpc>
          <a:spcPct val="90000"/>
        </a:lnSpc>
        <a:spcBef>
          <a:spcPts val="500"/>
        </a:spcBef>
        <a:buClr>
          <a:schemeClr val="accent2"/>
        </a:buClr>
        <a:buFont typeface="Wingdings" pitchFamily="2" charset="2"/>
        <a:buChar char="§"/>
        <a:tabLst/>
        <a:defRPr sz="1600" b="0"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8.sv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dgl.ai/"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12C2531-E1C2-B53A-AEB1-5E6DC986CD31}"/>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8EC0473E-A4B1-C538-FFCB-F25260027DF3}"/>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2EFBDD8D-7AE1-B0A3-8A18-699F1ACDEC5E}"/>
              </a:ext>
            </a:extLst>
          </p:cNvPr>
          <p:cNvSpPr>
            <a:spLocks noGrp="1"/>
          </p:cNvSpPr>
          <p:nvPr>
            <p:ph type="ctrTitle"/>
          </p:nvPr>
        </p:nvSpPr>
        <p:spPr>
          <a:xfrm>
            <a:off x="1368927" y="1371600"/>
            <a:ext cx="4615014" cy="1329595"/>
          </a:xfrm>
        </p:spPr>
        <p:txBody>
          <a:bodyPr/>
          <a:lstStyle/>
          <a:p>
            <a:r>
              <a:rPr lang="en-US" dirty="0"/>
              <a:t>Computation &amp; ML models</a:t>
            </a:r>
          </a:p>
        </p:txBody>
      </p:sp>
      <p:pic>
        <p:nvPicPr>
          <p:cNvPr id="7" name="Picture Placeholder 6" descr="Colorful circles linked with lines representing a network">
            <a:extLst>
              <a:ext uri="{FF2B5EF4-FFF2-40B4-BE49-F238E27FC236}">
                <a16:creationId xmlns:a16="http://schemas.microsoft.com/office/drawing/2014/main" id="{D9A9A50E-E3F3-E9D1-98F5-2E5BAC43F3FA}"/>
              </a:ext>
            </a:extLst>
          </p:cNvPr>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artisticPhotocopy/>
                    </a14:imgEffect>
                  </a14:imgLayer>
                </a14:imgProps>
              </a:ext>
            </a:extLst>
          </a:blip>
          <a:srcRect l="2582" r="2582"/>
          <a:stretch>
            <a:fillRect/>
          </a:stretch>
        </p:blipFill>
        <p:spPr/>
      </p:pic>
    </p:spTree>
    <p:extLst>
      <p:ext uri="{BB962C8B-B14F-4D97-AF65-F5344CB8AC3E}">
        <p14:creationId xmlns:p14="http://schemas.microsoft.com/office/powerpoint/2010/main" val="69311476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8C83-5F44-A8AE-8A22-AD0F468636D8}"/>
              </a:ext>
            </a:extLst>
          </p:cNvPr>
          <p:cNvSpPr>
            <a:spLocks noGrp="1"/>
          </p:cNvSpPr>
          <p:nvPr>
            <p:ph type="title"/>
          </p:nvPr>
        </p:nvSpPr>
        <p:spPr/>
        <p:txBody>
          <a:bodyPr/>
          <a:lstStyle/>
          <a:p>
            <a:r>
              <a:rPr lang="en-US" dirty="0"/>
              <a:t>Adjacency matrix representation disadvantages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38C630-084D-028B-EA8B-9204DEE7DB0C}"/>
                  </a:ext>
                </a:extLst>
              </p:cNvPr>
              <p:cNvSpPr>
                <a:spLocks noGrp="1"/>
              </p:cNvSpPr>
              <p:nvPr>
                <p:ph idx="1"/>
              </p:nvPr>
            </p:nvSpPr>
            <p:spPr>
              <a:xfrm>
                <a:off x="1143001" y="1188720"/>
                <a:ext cx="5918702" cy="4706545"/>
              </a:xfrm>
            </p:spPr>
            <p:txBody>
              <a:bodyPr/>
              <a:lstStyle/>
              <a:p>
                <a:pPr marL="342900" indent="-342900">
                  <a:buFont typeface="Arial" panose="020B0604020202020204" pitchFamily="34" charset="0"/>
                  <a:buChar char="•"/>
                </a:pPr>
                <a:r>
                  <a:rPr lang="en-US" dirty="0"/>
                  <a:t>Finding the neighbors of a given node is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b="0" i="1" smtClean="0">
                            <a:latin typeface="Cambria Math" panose="02040503050406030204" pitchFamily="18" charset="0"/>
                          </a:rPr>
                          <m:t>𝑛</m:t>
                        </m:r>
                      </m:e>
                    </m:d>
                  </m:oMath>
                </a14:m>
                <a:endParaRPr lang="en-US" dirty="0"/>
              </a:p>
              <a:p>
                <a:pPr marL="803275" lvl="1" indent="-342900">
                  <a:buFont typeface="Arial" panose="020B0604020202020204" pitchFamily="34" charset="0"/>
                  <a:buChar char="•"/>
                </a:pPr>
                <a:r>
                  <a:rPr lang="en-US" dirty="0"/>
                  <a:t>We must iterate over the corresponding row in the array</a:t>
                </a:r>
              </a:p>
              <a:p>
                <a:pPr marL="803275" lvl="1" indent="-342900">
                  <a:buFont typeface="Arial" panose="020B0604020202020204" pitchFamily="34" charset="0"/>
                  <a:buChar char="•"/>
                </a:pPr>
                <a:r>
                  <a:rPr lang="en-US" dirty="0"/>
                  <a:t>Many algorithms require doing this repeatedly </a:t>
                </a:r>
              </a:p>
              <a:p>
                <a:pPr marL="342900" indent="-342900">
                  <a:buFont typeface="Arial" panose="020B0604020202020204" pitchFamily="34" charset="0"/>
                  <a:buChar char="•"/>
                </a:pPr>
                <a:r>
                  <a:rPr lang="en-US" dirty="0"/>
                  <a:t>For sparse networks, most entries are 0</a:t>
                </a:r>
              </a:p>
              <a:p>
                <a:pPr marL="803275" lvl="1" indent="-342900">
                  <a:buFont typeface="Arial" panose="020B0604020202020204" pitchFamily="34" charset="0"/>
                  <a:buChar char="•"/>
                </a:pPr>
                <a:r>
                  <a:rPr lang="en-US" dirty="0"/>
                  <a:t>Inefficient use of computer memory</a:t>
                </a:r>
              </a:p>
              <a:p>
                <a:pPr marL="803275" lvl="1" indent="-342900">
                  <a:buFont typeface="Arial" panose="020B0604020202020204" pitchFamily="34" charset="0"/>
                  <a:buChar char="•"/>
                </a:pPr>
                <a:r>
                  <a:rPr lang="en-US" dirty="0"/>
                  <a:t>Assuming 4 byte integers, then a network with </a:t>
                </a:r>
                <a14:m>
                  <m:oMath xmlns:m="http://schemas.openxmlformats.org/officeDocument/2006/math">
                    <m:r>
                      <a:rPr lang="en-US" b="0" i="1" smtClean="0">
                        <a:latin typeface="Cambria Math" panose="02040503050406030204" pitchFamily="18" charset="0"/>
                      </a:rPr>
                      <m:t>𝑛</m:t>
                    </m:r>
                  </m:oMath>
                </a14:m>
                <a:r>
                  <a:rPr lang="en-US" dirty="0"/>
                  <a:t> nodes requires </a:t>
                </a:r>
                <a14:m>
                  <m:oMath xmlns:m="http://schemas.openxmlformats.org/officeDocument/2006/math">
                    <m:r>
                      <a:rPr lang="en-US" b="0" i="1" smtClean="0">
                        <a:latin typeface="Cambria Math" panose="02040503050406030204" pitchFamily="18" charset="0"/>
                      </a:rPr>
                      <m:t>4</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bytes to store the adjacency matrix </a:t>
                </a:r>
              </a:p>
              <a:p>
                <a:pPr marL="1028700" lvl="2" indent="-342900">
                  <a:buFont typeface="Arial" panose="020B0604020202020204" pitchFamily="34" charset="0"/>
                  <a:buChar char="•"/>
                </a:pPr>
                <a:r>
                  <a:rPr lang="en-US" dirty="0"/>
                  <a:t>50,000 nodes requires 10 GB of RAM</a:t>
                </a:r>
              </a:p>
              <a:p>
                <a:pPr marL="1028700" lvl="2" indent="-342900">
                  <a:buFont typeface="Arial" panose="020B0604020202020204" pitchFamily="34" charset="0"/>
                  <a:buChar char="•"/>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nodes requires 4000 GB of RAM – this network size is not uncommon </a:t>
                </a:r>
              </a:p>
              <a:p>
                <a:pPr marL="803275"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7E38C630-084D-028B-EA8B-9204DEE7DB0C}"/>
                  </a:ext>
                </a:extLst>
              </p:cNvPr>
              <p:cNvSpPr>
                <a:spLocks noGrp="1" noRot="1" noChangeAspect="1" noMove="1" noResize="1" noEditPoints="1" noAdjustHandles="1" noChangeArrowheads="1" noChangeShapeType="1" noTextEdit="1"/>
              </p:cNvSpPr>
              <p:nvPr>
                <p:ph idx="1"/>
              </p:nvPr>
            </p:nvSpPr>
            <p:spPr>
              <a:xfrm>
                <a:off x="1143001" y="1188720"/>
                <a:ext cx="5918702" cy="4706545"/>
              </a:xfrm>
              <a:blipFill>
                <a:blip r:embed="rId3"/>
                <a:stretch>
                  <a:fillRect l="-3004" t="-2688" r="-1502"/>
                </a:stretch>
              </a:blipFill>
            </p:spPr>
            <p:txBody>
              <a:bodyPr/>
              <a:lstStyle/>
              <a:p>
                <a:r>
                  <a:rPr lang="en-US">
                    <a:noFill/>
                  </a:rPr>
                  <a:t> </a:t>
                </a:r>
              </a:p>
            </p:txBody>
          </p:sp>
        </mc:Fallback>
      </mc:AlternateContent>
      <p:pic>
        <p:nvPicPr>
          <p:cNvPr id="4" name="Picture 3" descr="graph of memory storage size for adjacency matrix vs. network node count">
            <a:extLst>
              <a:ext uri="{FF2B5EF4-FFF2-40B4-BE49-F238E27FC236}">
                <a16:creationId xmlns:a16="http://schemas.microsoft.com/office/drawing/2014/main" id="{BD48E108-E39C-54E5-45B8-407D83DA1FD8}"/>
              </a:ext>
            </a:extLst>
          </p:cNvPr>
          <p:cNvPicPr>
            <a:picLocks noChangeAspect="1"/>
          </p:cNvPicPr>
          <p:nvPr/>
        </p:nvPicPr>
        <p:blipFill>
          <a:blip r:embed="rId4"/>
          <a:stretch>
            <a:fillRect/>
          </a:stretch>
        </p:blipFill>
        <p:spPr>
          <a:xfrm>
            <a:off x="7281815" y="1188720"/>
            <a:ext cx="4770233" cy="4706545"/>
          </a:xfrm>
          <a:prstGeom prst="rect">
            <a:avLst/>
          </a:prstGeom>
        </p:spPr>
      </p:pic>
    </p:spTree>
    <p:extLst>
      <p:ext uri="{BB962C8B-B14F-4D97-AF65-F5344CB8AC3E}">
        <p14:creationId xmlns:p14="http://schemas.microsoft.com/office/powerpoint/2010/main" val="792345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10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1000"/>
                                        <p:tgtEl>
                                          <p:spTgt spid="3">
                                            <p:txEl>
                                              <p:pRg st="5" end="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10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4455-37A6-0257-F223-B089A135A975}"/>
              </a:ext>
            </a:extLst>
          </p:cNvPr>
          <p:cNvSpPr>
            <a:spLocks noGrp="1"/>
          </p:cNvSpPr>
          <p:nvPr>
            <p:ph type="title"/>
          </p:nvPr>
        </p:nvSpPr>
        <p:spPr/>
        <p:txBody>
          <a:bodyPr/>
          <a:lstStyle/>
          <a:p>
            <a:r>
              <a:rPr lang="en-US" dirty="0"/>
              <a:t>Adjacency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903057-CD67-2E1B-3126-D23675D60BE2}"/>
                  </a:ext>
                </a:extLst>
              </p:cNvPr>
              <p:cNvSpPr>
                <a:spLocks noGrp="1"/>
              </p:cNvSpPr>
              <p:nvPr>
                <p:ph idx="1"/>
              </p:nvPr>
            </p:nvSpPr>
            <p:spPr>
              <a:xfrm>
                <a:off x="1143000" y="1188720"/>
                <a:ext cx="7584541" cy="1074140"/>
              </a:xfrm>
            </p:spPr>
            <p:txBody>
              <a:bodyPr/>
              <a:lstStyle/>
              <a:p>
                <a:pPr marL="342900" indent="-342900">
                  <a:buFont typeface="Arial" panose="020B0604020202020204" pitchFamily="34" charset="0"/>
                  <a:buChar char="•"/>
                </a:pPr>
                <a:r>
                  <a:rPr lang="en-US" dirty="0"/>
                  <a:t>Store a list for each node where the list for node </a:t>
                </a:r>
                <a14:m>
                  <m:oMath xmlns:m="http://schemas.openxmlformats.org/officeDocument/2006/math">
                    <m:r>
                      <a:rPr lang="en-US" b="0" i="1" smtClean="0">
                        <a:latin typeface="Cambria Math" panose="02040503050406030204" pitchFamily="18" charset="0"/>
                      </a:rPr>
                      <m:t>𝑣</m:t>
                    </m:r>
                  </m:oMath>
                </a14:m>
                <a:r>
                  <a:rPr lang="en-US" dirty="0"/>
                  <a:t> contains the labels of its neighbors</a:t>
                </a:r>
              </a:p>
              <a:p>
                <a:pPr marL="342900" indent="-342900">
                  <a:buFont typeface="Arial" panose="020B0604020202020204" pitchFamily="34" charset="0"/>
                  <a:buChar char="•"/>
                </a:pPr>
                <a:r>
                  <a:rPr lang="en-US" dirty="0"/>
                  <a:t>Each edge appears twice in the adjacency list</a:t>
                </a:r>
              </a:p>
            </p:txBody>
          </p:sp>
        </mc:Choice>
        <mc:Fallback xmlns="">
          <p:sp>
            <p:nvSpPr>
              <p:cNvPr id="3" name="Content Placeholder 2">
                <a:extLst>
                  <a:ext uri="{FF2B5EF4-FFF2-40B4-BE49-F238E27FC236}">
                    <a16:creationId xmlns:a16="http://schemas.microsoft.com/office/drawing/2014/main" id="{B0903057-CD67-2E1B-3126-D23675D60BE2}"/>
                  </a:ext>
                </a:extLst>
              </p:cNvPr>
              <p:cNvSpPr>
                <a:spLocks noGrp="1" noRot="1" noChangeAspect="1" noMove="1" noResize="1" noEditPoints="1" noAdjustHandles="1" noChangeArrowheads="1" noChangeShapeType="1" noTextEdit="1"/>
              </p:cNvSpPr>
              <p:nvPr>
                <p:ph idx="1"/>
              </p:nvPr>
            </p:nvSpPr>
            <p:spPr>
              <a:xfrm>
                <a:off x="1143000" y="1188720"/>
                <a:ext cx="7584541" cy="1074140"/>
              </a:xfrm>
              <a:blipFill>
                <a:blip r:embed="rId2"/>
                <a:stretch>
                  <a:fillRect l="-2341" t="-11628" b="-1627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06968269-25D2-1DBF-788A-02F9CF7B964C}"/>
              </a:ext>
            </a:extLst>
          </p:cNvPr>
          <p:cNvGrpSpPr/>
          <p:nvPr/>
        </p:nvGrpSpPr>
        <p:grpSpPr>
          <a:xfrm>
            <a:off x="9398102" y="1188720"/>
            <a:ext cx="2030211" cy="1687660"/>
            <a:chOff x="7710893" y="3975270"/>
            <a:chExt cx="2030211" cy="1687660"/>
          </a:xfrm>
        </p:grpSpPr>
        <p:sp>
          <p:nvSpPr>
            <p:cNvPr id="5" name="Oval 4">
              <a:extLst>
                <a:ext uri="{FF2B5EF4-FFF2-40B4-BE49-F238E27FC236}">
                  <a16:creationId xmlns:a16="http://schemas.microsoft.com/office/drawing/2014/main" id="{FD3D396D-A289-9FA2-68E9-8FFA8C0FCDE7}"/>
                </a:ext>
              </a:extLst>
            </p:cNvPr>
            <p:cNvSpPr/>
            <p:nvPr/>
          </p:nvSpPr>
          <p:spPr>
            <a:xfrm>
              <a:off x="9010827" y="5297170"/>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F0828E-A4C9-3E14-EFD2-2684DFFDDBD7}"/>
                </a:ext>
              </a:extLst>
            </p:cNvPr>
            <p:cNvSpPr/>
            <p:nvPr/>
          </p:nvSpPr>
          <p:spPr>
            <a:xfrm>
              <a:off x="7710893" y="4776932"/>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FEC5562-1D13-7888-FD0A-7031A777487F}"/>
                </a:ext>
              </a:extLst>
            </p:cNvPr>
            <p:cNvSpPr/>
            <p:nvPr/>
          </p:nvSpPr>
          <p:spPr>
            <a:xfrm>
              <a:off x="8523970" y="3977056"/>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1ABB01B-D681-8D06-288A-419BDFB7BEEE}"/>
                </a:ext>
              </a:extLst>
            </p:cNvPr>
            <p:cNvSpPr/>
            <p:nvPr/>
          </p:nvSpPr>
          <p:spPr>
            <a:xfrm>
              <a:off x="9375344" y="4720109"/>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298AEF1-631B-7382-64FE-E92E30BF561B}"/>
                </a:ext>
              </a:extLst>
            </p:cNvPr>
            <p:cNvCxnSpPr>
              <a:stCxn id="7" idx="4"/>
              <a:endCxn id="6" idx="0"/>
            </p:cNvCxnSpPr>
            <p:nvPr/>
          </p:nvCxnSpPr>
          <p:spPr>
            <a:xfrm flipH="1">
              <a:off x="7893773" y="4342816"/>
              <a:ext cx="813077" cy="43411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41659C-02F3-E7E4-87C9-9071AA7E5DFC}"/>
                </a:ext>
              </a:extLst>
            </p:cNvPr>
            <p:cNvCxnSpPr>
              <a:cxnSpLocks/>
              <a:stCxn id="7" idx="4"/>
              <a:endCxn id="8" idx="0"/>
            </p:cNvCxnSpPr>
            <p:nvPr/>
          </p:nvCxnSpPr>
          <p:spPr>
            <a:xfrm>
              <a:off x="8706850" y="4342816"/>
              <a:ext cx="851374" cy="377293"/>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926114-B36D-B3D9-8C70-41A0E8AA0F4E}"/>
                </a:ext>
              </a:extLst>
            </p:cNvPr>
            <p:cNvCxnSpPr>
              <a:cxnSpLocks/>
              <a:stCxn id="7" idx="4"/>
              <a:endCxn id="5" idx="0"/>
            </p:cNvCxnSpPr>
            <p:nvPr/>
          </p:nvCxnSpPr>
          <p:spPr>
            <a:xfrm>
              <a:off x="8706850" y="4342816"/>
              <a:ext cx="486857" cy="95435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F0C94C-76C9-917B-47E6-8CCE12073C5F}"/>
                </a:ext>
              </a:extLst>
            </p:cNvPr>
            <p:cNvCxnSpPr>
              <a:cxnSpLocks/>
              <a:stCxn id="5" idx="0"/>
              <a:endCxn id="6" idx="6"/>
            </p:cNvCxnSpPr>
            <p:nvPr/>
          </p:nvCxnSpPr>
          <p:spPr>
            <a:xfrm flipH="1" flipV="1">
              <a:off x="8076653" y="4959812"/>
              <a:ext cx="1117054" cy="33735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DF6198F-F84B-F918-5FCC-5B126F75E9F0}"/>
                </a:ext>
              </a:extLst>
            </p:cNvPr>
            <p:cNvSpPr txBox="1"/>
            <p:nvPr/>
          </p:nvSpPr>
          <p:spPr>
            <a:xfrm>
              <a:off x="8552253" y="3975270"/>
              <a:ext cx="319318"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F4C040DC-1671-0B2D-AEF5-18A2D0BF0C19}"/>
                </a:ext>
              </a:extLst>
            </p:cNvPr>
            <p:cNvSpPr txBox="1"/>
            <p:nvPr/>
          </p:nvSpPr>
          <p:spPr>
            <a:xfrm>
              <a:off x="7739972" y="4773360"/>
              <a:ext cx="324128" cy="369332"/>
            </a:xfrm>
            <a:prstGeom prst="rect">
              <a:avLst/>
            </a:prstGeom>
            <a:noFill/>
          </p:spPr>
          <p:txBody>
            <a:bodyPr wrap="none" rtlCol="0">
              <a:spAutoFit/>
            </a:bodyPr>
            <a:lstStyle/>
            <a:p>
              <a:r>
                <a:rPr lang="en-US" dirty="0"/>
                <a:t>2</a:t>
              </a:r>
            </a:p>
          </p:txBody>
        </p:sp>
        <p:sp>
          <p:nvSpPr>
            <p:cNvPr id="15" name="TextBox 14">
              <a:extLst>
                <a:ext uri="{FF2B5EF4-FFF2-40B4-BE49-F238E27FC236}">
                  <a16:creationId xmlns:a16="http://schemas.microsoft.com/office/drawing/2014/main" id="{5659CCA8-2406-8323-A49A-592FD44B4293}"/>
                </a:ext>
              </a:extLst>
            </p:cNvPr>
            <p:cNvSpPr txBox="1"/>
            <p:nvPr/>
          </p:nvSpPr>
          <p:spPr>
            <a:xfrm>
              <a:off x="9409069" y="4718323"/>
              <a:ext cx="317716" cy="369332"/>
            </a:xfrm>
            <a:prstGeom prst="rect">
              <a:avLst/>
            </a:prstGeom>
            <a:noFill/>
          </p:spPr>
          <p:txBody>
            <a:bodyPr wrap="none" rtlCol="0">
              <a:spAutoFit/>
            </a:bodyPr>
            <a:lstStyle/>
            <a:p>
              <a:r>
                <a:rPr lang="en-US" dirty="0"/>
                <a:t>3</a:t>
              </a:r>
            </a:p>
          </p:txBody>
        </p:sp>
        <p:sp>
          <p:nvSpPr>
            <p:cNvPr id="16" name="TextBox 15">
              <a:extLst>
                <a:ext uri="{FF2B5EF4-FFF2-40B4-BE49-F238E27FC236}">
                  <a16:creationId xmlns:a16="http://schemas.microsoft.com/office/drawing/2014/main" id="{50BE41CC-6AEB-DD51-44AC-EA259CA8A814}"/>
                </a:ext>
              </a:extLst>
            </p:cNvPr>
            <p:cNvSpPr txBox="1"/>
            <p:nvPr/>
          </p:nvSpPr>
          <p:spPr>
            <a:xfrm>
              <a:off x="9043050" y="5293598"/>
              <a:ext cx="319318" cy="369332"/>
            </a:xfrm>
            <a:prstGeom prst="rect">
              <a:avLst/>
            </a:prstGeom>
            <a:noFill/>
          </p:spPr>
          <p:txBody>
            <a:bodyPr wrap="none" rtlCol="0">
              <a:spAutoFit/>
            </a:bodyPr>
            <a:lstStyle/>
            <a:p>
              <a:r>
                <a:rPr lang="en-US" dirty="0"/>
                <a:t>4</a:t>
              </a:r>
            </a:p>
          </p:txBody>
        </p:sp>
      </p:grpSp>
      <p:graphicFrame>
        <p:nvGraphicFramePr>
          <p:cNvPr id="17" name="Table 16">
            <a:extLst>
              <a:ext uri="{FF2B5EF4-FFF2-40B4-BE49-F238E27FC236}">
                <a16:creationId xmlns:a16="http://schemas.microsoft.com/office/drawing/2014/main" id="{994328ED-C729-F60E-F59C-DB8DBAA70357}"/>
              </a:ext>
            </a:extLst>
          </p:cNvPr>
          <p:cNvGraphicFramePr>
            <a:graphicFrameLocks noGrp="1"/>
          </p:cNvGraphicFramePr>
          <p:nvPr>
            <p:extLst>
              <p:ext uri="{D42A27DB-BD31-4B8C-83A1-F6EECF244321}">
                <p14:modId xmlns:p14="http://schemas.microsoft.com/office/powerpoint/2010/main" val="3760140255"/>
              </p:ext>
            </p:extLst>
          </p:nvPr>
        </p:nvGraphicFramePr>
        <p:xfrm>
          <a:off x="9151748" y="3142788"/>
          <a:ext cx="2522920" cy="1828800"/>
        </p:xfrm>
        <a:graphic>
          <a:graphicData uri="http://schemas.openxmlformats.org/drawingml/2006/table">
            <a:tbl>
              <a:tblPr firstRow="1" bandRow="1">
                <a:tableStyleId>{72833802-FEF1-4C79-8D5D-14CF1EAF98D9}</a:tableStyleId>
              </a:tblPr>
              <a:tblGrid>
                <a:gridCol w="1261460">
                  <a:extLst>
                    <a:ext uri="{9D8B030D-6E8A-4147-A177-3AD203B41FA5}">
                      <a16:colId xmlns:a16="http://schemas.microsoft.com/office/drawing/2014/main" val="2462345444"/>
                    </a:ext>
                  </a:extLst>
                </a:gridCol>
                <a:gridCol w="1261460">
                  <a:extLst>
                    <a:ext uri="{9D8B030D-6E8A-4147-A177-3AD203B41FA5}">
                      <a16:colId xmlns:a16="http://schemas.microsoft.com/office/drawing/2014/main" val="2221542591"/>
                    </a:ext>
                  </a:extLst>
                </a:gridCol>
              </a:tblGrid>
              <a:tr h="353466">
                <a:tc>
                  <a:txBody>
                    <a:bodyPr/>
                    <a:lstStyle/>
                    <a:p>
                      <a:r>
                        <a:rPr lang="en-US" dirty="0"/>
                        <a:t>Node</a:t>
                      </a:r>
                    </a:p>
                  </a:txBody>
                  <a:tcPr/>
                </a:tc>
                <a:tc>
                  <a:txBody>
                    <a:bodyPr/>
                    <a:lstStyle/>
                    <a:p>
                      <a:r>
                        <a:rPr lang="en-US" dirty="0"/>
                        <a:t>Neighbors</a:t>
                      </a:r>
                    </a:p>
                  </a:txBody>
                  <a:tcPr/>
                </a:tc>
                <a:extLst>
                  <a:ext uri="{0D108BD9-81ED-4DB2-BD59-A6C34878D82A}">
                    <a16:rowId xmlns:a16="http://schemas.microsoft.com/office/drawing/2014/main" val="1008444982"/>
                  </a:ext>
                </a:extLst>
              </a:tr>
              <a:tr h="353466">
                <a:tc>
                  <a:txBody>
                    <a:bodyPr/>
                    <a:lstStyle/>
                    <a:p>
                      <a:r>
                        <a:rPr lang="en-US" dirty="0"/>
                        <a:t>1</a:t>
                      </a:r>
                    </a:p>
                  </a:txBody>
                  <a:tcPr/>
                </a:tc>
                <a:tc>
                  <a:txBody>
                    <a:bodyPr/>
                    <a:lstStyle/>
                    <a:p>
                      <a:r>
                        <a:rPr lang="en-US" dirty="0"/>
                        <a:t>2, 3</a:t>
                      </a:r>
                    </a:p>
                  </a:txBody>
                  <a:tcPr/>
                </a:tc>
                <a:extLst>
                  <a:ext uri="{0D108BD9-81ED-4DB2-BD59-A6C34878D82A}">
                    <a16:rowId xmlns:a16="http://schemas.microsoft.com/office/drawing/2014/main" val="1724133042"/>
                  </a:ext>
                </a:extLst>
              </a:tr>
              <a:tr h="353466">
                <a:tc>
                  <a:txBody>
                    <a:bodyPr/>
                    <a:lstStyle/>
                    <a:p>
                      <a:r>
                        <a:rPr lang="en-US" dirty="0"/>
                        <a:t>2</a:t>
                      </a:r>
                    </a:p>
                  </a:txBody>
                  <a:tcPr/>
                </a:tc>
                <a:tc>
                  <a:txBody>
                    <a:bodyPr/>
                    <a:lstStyle/>
                    <a:p>
                      <a:r>
                        <a:rPr lang="en-US" dirty="0"/>
                        <a:t>1, 4</a:t>
                      </a:r>
                    </a:p>
                  </a:txBody>
                  <a:tcPr/>
                </a:tc>
                <a:extLst>
                  <a:ext uri="{0D108BD9-81ED-4DB2-BD59-A6C34878D82A}">
                    <a16:rowId xmlns:a16="http://schemas.microsoft.com/office/drawing/2014/main" val="2396268001"/>
                  </a:ext>
                </a:extLst>
              </a:tr>
              <a:tr h="353466">
                <a:tc>
                  <a:txBody>
                    <a:bodyPr/>
                    <a:lstStyle/>
                    <a:p>
                      <a:r>
                        <a:rPr lang="en-US" dirty="0"/>
                        <a:t>3</a:t>
                      </a:r>
                    </a:p>
                  </a:txBody>
                  <a:tcPr/>
                </a:tc>
                <a:tc>
                  <a:txBody>
                    <a:bodyPr/>
                    <a:lstStyle/>
                    <a:p>
                      <a:r>
                        <a:rPr lang="en-US" dirty="0"/>
                        <a:t>1</a:t>
                      </a:r>
                    </a:p>
                  </a:txBody>
                  <a:tcPr/>
                </a:tc>
                <a:extLst>
                  <a:ext uri="{0D108BD9-81ED-4DB2-BD59-A6C34878D82A}">
                    <a16:rowId xmlns:a16="http://schemas.microsoft.com/office/drawing/2014/main" val="1535499266"/>
                  </a:ext>
                </a:extLst>
              </a:tr>
              <a:tr h="353466">
                <a:tc>
                  <a:txBody>
                    <a:bodyPr/>
                    <a:lstStyle/>
                    <a:p>
                      <a:r>
                        <a:rPr lang="en-US" dirty="0"/>
                        <a:t>4</a:t>
                      </a:r>
                    </a:p>
                  </a:txBody>
                  <a:tcPr/>
                </a:tc>
                <a:tc>
                  <a:txBody>
                    <a:bodyPr/>
                    <a:lstStyle/>
                    <a:p>
                      <a:r>
                        <a:rPr lang="en-US" dirty="0"/>
                        <a:t>1, 2</a:t>
                      </a:r>
                    </a:p>
                  </a:txBody>
                  <a:tcPr/>
                </a:tc>
                <a:extLst>
                  <a:ext uri="{0D108BD9-81ED-4DB2-BD59-A6C34878D82A}">
                    <a16:rowId xmlns:a16="http://schemas.microsoft.com/office/drawing/2014/main" val="1587694965"/>
                  </a:ext>
                </a:extLst>
              </a:tr>
            </a:tbl>
          </a:graphicData>
        </a:graphic>
      </p:graphicFrame>
    </p:spTree>
    <p:extLst>
      <p:ext uri="{BB962C8B-B14F-4D97-AF65-F5344CB8AC3E}">
        <p14:creationId xmlns:p14="http://schemas.microsoft.com/office/powerpoint/2010/main" val="2440165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2BE97-3188-6C06-1005-921AED75E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AB7B82-B3A1-6EB4-BD32-B3C7DDA89933}"/>
              </a:ext>
            </a:extLst>
          </p:cNvPr>
          <p:cNvSpPr>
            <a:spLocks noGrp="1"/>
          </p:cNvSpPr>
          <p:nvPr>
            <p:ph type="title"/>
          </p:nvPr>
        </p:nvSpPr>
        <p:spPr/>
        <p:txBody>
          <a:bodyPr/>
          <a:lstStyle/>
          <a:p>
            <a:r>
              <a:rPr lang="en-US" dirty="0"/>
              <a:t>Adjacency list</a:t>
            </a:r>
          </a:p>
        </p:txBody>
      </p:sp>
      <p:sp>
        <p:nvSpPr>
          <p:cNvPr id="3" name="Content Placeholder 2">
            <a:extLst>
              <a:ext uri="{FF2B5EF4-FFF2-40B4-BE49-F238E27FC236}">
                <a16:creationId xmlns:a16="http://schemas.microsoft.com/office/drawing/2014/main" id="{11434A9C-E86F-ED25-9FE6-6EE3C4A40463}"/>
              </a:ext>
            </a:extLst>
          </p:cNvPr>
          <p:cNvSpPr>
            <a:spLocks noGrp="1"/>
          </p:cNvSpPr>
          <p:nvPr>
            <p:ph idx="1"/>
          </p:nvPr>
        </p:nvSpPr>
        <p:spPr>
          <a:xfrm>
            <a:off x="1143000" y="1188720"/>
            <a:ext cx="7584541" cy="2178545"/>
          </a:xfrm>
        </p:spPr>
        <p:txBody>
          <a:bodyPr/>
          <a:lstStyle/>
          <a:p>
            <a:pPr marL="342900" indent="-342900">
              <a:buFont typeface="Arial" panose="020B0604020202020204" pitchFamily="34" charset="0"/>
              <a:buChar char="•"/>
            </a:pPr>
            <a:r>
              <a:rPr lang="en-US" dirty="0"/>
              <a:t>Store a list for each node where the list for node I contains the labels of its neighbors</a:t>
            </a:r>
          </a:p>
          <a:p>
            <a:pPr marL="342900" indent="-342900">
              <a:buFont typeface="Arial" panose="020B0604020202020204" pitchFamily="34" charset="0"/>
              <a:buChar char="•"/>
            </a:pPr>
            <a:r>
              <a:rPr lang="en-US" dirty="0"/>
              <a:t>Each edge appears twice in the adjacency list</a:t>
            </a:r>
          </a:p>
          <a:p>
            <a:pPr marL="342900" indent="-342900">
              <a:buFont typeface="Arial" panose="020B0604020202020204" pitchFamily="34" charset="0"/>
              <a:buChar char="•"/>
            </a:pPr>
            <a:r>
              <a:rPr lang="en-US" dirty="0"/>
              <a:t>Special considerations</a:t>
            </a:r>
          </a:p>
          <a:p>
            <a:pPr marL="803275" lvl="1" indent="-342900">
              <a:buFont typeface="Arial" panose="020B0604020202020204" pitchFamily="34" charset="0"/>
              <a:buChar char="•"/>
            </a:pPr>
            <a:r>
              <a:rPr lang="en-US" dirty="0" err="1"/>
              <a:t>Multiedges</a:t>
            </a:r>
            <a:r>
              <a:rPr lang="en-US" dirty="0"/>
              <a:t> are represented by repeated entries in the neighbors list </a:t>
            </a:r>
          </a:p>
        </p:txBody>
      </p:sp>
      <p:sp>
        <p:nvSpPr>
          <p:cNvPr id="5" name="Oval 4">
            <a:extLst>
              <a:ext uri="{FF2B5EF4-FFF2-40B4-BE49-F238E27FC236}">
                <a16:creationId xmlns:a16="http://schemas.microsoft.com/office/drawing/2014/main" id="{C39E5B93-C88A-31AB-5199-D2180CE2F2AD}"/>
              </a:ext>
            </a:extLst>
          </p:cNvPr>
          <p:cNvSpPr/>
          <p:nvPr/>
        </p:nvSpPr>
        <p:spPr>
          <a:xfrm>
            <a:off x="10698036" y="2510620"/>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05ADFE3-DDC7-4B80-C545-E545EAD75C9F}"/>
              </a:ext>
            </a:extLst>
          </p:cNvPr>
          <p:cNvSpPr/>
          <p:nvPr/>
        </p:nvSpPr>
        <p:spPr>
          <a:xfrm>
            <a:off x="9398102" y="1990382"/>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84A168-499A-A3BC-02E9-711ED05DB427}"/>
              </a:ext>
            </a:extLst>
          </p:cNvPr>
          <p:cNvSpPr/>
          <p:nvPr/>
        </p:nvSpPr>
        <p:spPr>
          <a:xfrm>
            <a:off x="10211179" y="1190506"/>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A3497EC-845E-AA36-FF5D-53CEE3479A7F}"/>
              </a:ext>
            </a:extLst>
          </p:cNvPr>
          <p:cNvSpPr/>
          <p:nvPr/>
        </p:nvSpPr>
        <p:spPr>
          <a:xfrm>
            <a:off x="11062553" y="1933559"/>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810FE71-15D4-A253-CCC2-44D6519329CE}"/>
              </a:ext>
            </a:extLst>
          </p:cNvPr>
          <p:cNvCxnSpPr>
            <a:stCxn id="7" idx="4"/>
            <a:endCxn id="6" idx="0"/>
          </p:cNvCxnSpPr>
          <p:nvPr/>
        </p:nvCxnSpPr>
        <p:spPr>
          <a:xfrm flipH="1">
            <a:off x="9580982" y="1556266"/>
            <a:ext cx="813077" cy="43411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B00A83-92CE-811F-64E7-BF4BBDB6A180}"/>
              </a:ext>
            </a:extLst>
          </p:cNvPr>
          <p:cNvCxnSpPr>
            <a:cxnSpLocks/>
            <a:stCxn id="7" idx="4"/>
            <a:endCxn id="8" idx="0"/>
          </p:cNvCxnSpPr>
          <p:nvPr/>
        </p:nvCxnSpPr>
        <p:spPr>
          <a:xfrm>
            <a:off x="10394059" y="1556266"/>
            <a:ext cx="851374" cy="37729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53A353-9392-D8D4-756A-75335B1CB10F}"/>
              </a:ext>
            </a:extLst>
          </p:cNvPr>
          <p:cNvCxnSpPr>
            <a:cxnSpLocks/>
            <a:stCxn id="7" idx="4"/>
            <a:endCxn id="5" idx="0"/>
          </p:cNvCxnSpPr>
          <p:nvPr/>
        </p:nvCxnSpPr>
        <p:spPr>
          <a:xfrm>
            <a:off x="10394059" y="1556266"/>
            <a:ext cx="486857" cy="95435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1355A9-A22E-42C0-1AA5-3CFBD023E09E}"/>
              </a:ext>
            </a:extLst>
          </p:cNvPr>
          <p:cNvCxnSpPr>
            <a:cxnSpLocks/>
            <a:stCxn id="5" idx="0"/>
            <a:endCxn id="6" idx="6"/>
          </p:cNvCxnSpPr>
          <p:nvPr/>
        </p:nvCxnSpPr>
        <p:spPr>
          <a:xfrm flipH="1" flipV="1">
            <a:off x="9763862" y="2173262"/>
            <a:ext cx="1117054" cy="33735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888263-7F18-DC7F-D350-64010E176498}"/>
              </a:ext>
            </a:extLst>
          </p:cNvPr>
          <p:cNvSpPr txBox="1"/>
          <p:nvPr/>
        </p:nvSpPr>
        <p:spPr>
          <a:xfrm>
            <a:off x="10239462" y="1188720"/>
            <a:ext cx="319318"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54EBF6DE-B0C8-FD04-1583-3595CBA96852}"/>
              </a:ext>
            </a:extLst>
          </p:cNvPr>
          <p:cNvSpPr txBox="1"/>
          <p:nvPr/>
        </p:nvSpPr>
        <p:spPr>
          <a:xfrm>
            <a:off x="9427181" y="1986810"/>
            <a:ext cx="324128" cy="369332"/>
          </a:xfrm>
          <a:prstGeom prst="rect">
            <a:avLst/>
          </a:prstGeom>
          <a:noFill/>
        </p:spPr>
        <p:txBody>
          <a:bodyPr wrap="none" rtlCol="0">
            <a:spAutoFit/>
          </a:bodyPr>
          <a:lstStyle/>
          <a:p>
            <a:r>
              <a:rPr lang="en-US" dirty="0"/>
              <a:t>2</a:t>
            </a:r>
          </a:p>
        </p:txBody>
      </p:sp>
      <p:sp>
        <p:nvSpPr>
          <p:cNvPr id="15" name="TextBox 14">
            <a:extLst>
              <a:ext uri="{FF2B5EF4-FFF2-40B4-BE49-F238E27FC236}">
                <a16:creationId xmlns:a16="http://schemas.microsoft.com/office/drawing/2014/main" id="{77C88E3D-D8B3-87BF-6D50-99B8246A6E37}"/>
              </a:ext>
            </a:extLst>
          </p:cNvPr>
          <p:cNvSpPr txBox="1"/>
          <p:nvPr/>
        </p:nvSpPr>
        <p:spPr>
          <a:xfrm>
            <a:off x="11096278" y="1931773"/>
            <a:ext cx="317716" cy="369332"/>
          </a:xfrm>
          <a:prstGeom prst="rect">
            <a:avLst/>
          </a:prstGeom>
          <a:noFill/>
        </p:spPr>
        <p:txBody>
          <a:bodyPr wrap="none" rtlCol="0">
            <a:spAutoFit/>
          </a:bodyPr>
          <a:lstStyle/>
          <a:p>
            <a:r>
              <a:rPr lang="en-US" dirty="0"/>
              <a:t>3</a:t>
            </a:r>
          </a:p>
        </p:txBody>
      </p:sp>
      <p:sp>
        <p:nvSpPr>
          <p:cNvPr id="16" name="TextBox 15">
            <a:extLst>
              <a:ext uri="{FF2B5EF4-FFF2-40B4-BE49-F238E27FC236}">
                <a16:creationId xmlns:a16="http://schemas.microsoft.com/office/drawing/2014/main" id="{2349D4F3-B5A1-BFFF-CA23-09C44719E5A9}"/>
              </a:ext>
            </a:extLst>
          </p:cNvPr>
          <p:cNvSpPr txBox="1"/>
          <p:nvPr/>
        </p:nvSpPr>
        <p:spPr>
          <a:xfrm>
            <a:off x="10730259" y="2507048"/>
            <a:ext cx="319318" cy="369332"/>
          </a:xfrm>
          <a:prstGeom prst="rect">
            <a:avLst/>
          </a:prstGeom>
          <a:noFill/>
        </p:spPr>
        <p:txBody>
          <a:bodyPr wrap="none" rtlCol="0">
            <a:spAutoFit/>
          </a:bodyPr>
          <a:lstStyle/>
          <a:p>
            <a:r>
              <a:rPr lang="en-US" dirty="0"/>
              <a:t>4</a:t>
            </a:r>
          </a:p>
        </p:txBody>
      </p:sp>
      <p:graphicFrame>
        <p:nvGraphicFramePr>
          <p:cNvPr id="17" name="Table 16">
            <a:extLst>
              <a:ext uri="{FF2B5EF4-FFF2-40B4-BE49-F238E27FC236}">
                <a16:creationId xmlns:a16="http://schemas.microsoft.com/office/drawing/2014/main" id="{59A9AA64-C2E9-A567-C6D3-644EFF69A51F}"/>
              </a:ext>
            </a:extLst>
          </p:cNvPr>
          <p:cNvGraphicFramePr>
            <a:graphicFrameLocks noGrp="1"/>
          </p:cNvGraphicFramePr>
          <p:nvPr>
            <p:extLst>
              <p:ext uri="{D42A27DB-BD31-4B8C-83A1-F6EECF244321}">
                <p14:modId xmlns:p14="http://schemas.microsoft.com/office/powerpoint/2010/main" val="2702402520"/>
              </p:ext>
            </p:extLst>
          </p:nvPr>
        </p:nvGraphicFramePr>
        <p:xfrm>
          <a:off x="9151748" y="3142788"/>
          <a:ext cx="2522920" cy="1828800"/>
        </p:xfrm>
        <a:graphic>
          <a:graphicData uri="http://schemas.openxmlformats.org/drawingml/2006/table">
            <a:tbl>
              <a:tblPr firstRow="1" bandRow="1">
                <a:tableStyleId>{72833802-FEF1-4C79-8D5D-14CF1EAF98D9}</a:tableStyleId>
              </a:tblPr>
              <a:tblGrid>
                <a:gridCol w="1261460">
                  <a:extLst>
                    <a:ext uri="{9D8B030D-6E8A-4147-A177-3AD203B41FA5}">
                      <a16:colId xmlns:a16="http://schemas.microsoft.com/office/drawing/2014/main" val="2462345444"/>
                    </a:ext>
                  </a:extLst>
                </a:gridCol>
                <a:gridCol w="1261460">
                  <a:extLst>
                    <a:ext uri="{9D8B030D-6E8A-4147-A177-3AD203B41FA5}">
                      <a16:colId xmlns:a16="http://schemas.microsoft.com/office/drawing/2014/main" val="2221542591"/>
                    </a:ext>
                  </a:extLst>
                </a:gridCol>
              </a:tblGrid>
              <a:tr h="353466">
                <a:tc>
                  <a:txBody>
                    <a:bodyPr/>
                    <a:lstStyle/>
                    <a:p>
                      <a:r>
                        <a:rPr lang="en-US" dirty="0"/>
                        <a:t>Node</a:t>
                      </a:r>
                    </a:p>
                  </a:txBody>
                  <a:tcPr/>
                </a:tc>
                <a:tc>
                  <a:txBody>
                    <a:bodyPr/>
                    <a:lstStyle/>
                    <a:p>
                      <a:r>
                        <a:rPr lang="en-US" dirty="0"/>
                        <a:t>Neighbors</a:t>
                      </a:r>
                    </a:p>
                  </a:txBody>
                  <a:tcPr/>
                </a:tc>
                <a:extLst>
                  <a:ext uri="{0D108BD9-81ED-4DB2-BD59-A6C34878D82A}">
                    <a16:rowId xmlns:a16="http://schemas.microsoft.com/office/drawing/2014/main" val="1008444982"/>
                  </a:ext>
                </a:extLst>
              </a:tr>
              <a:tr h="353466">
                <a:tc>
                  <a:txBody>
                    <a:bodyPr/>
                    <a:lstStyle/>
                    <a:p>
                      <a:r>
                        <a:rPr lang="en-US" dirty="0"/>
                        <a:t>1</a:t>
                      </a:r>
                    </a:p>
                  </a:txBody>
                  <a:tcPr/>
                </a:tc>
                <a:tc>
                  <a:txBody>
                    <a:bodyPr/>
                    <a:lstStyle/>
                    <a:p>
                      <a:r>
                        <a:rPr lang="en-US" dirty="0"/>
                        <a:t>2, </a:t>
                      </a:r>
                      <a:r>
                        <a:rPr lang="en-US" b="1" dirty="0">
                          <a:solidFill>
                            <a:schemeClr val="accent2"/>
                          </a:solidFill>
                        </a:rPr>
                        <a:t>3, 3, </a:t>
                      </a:r>
                      <a:r>
                        <a:rPr lang="en-US" b="1" dirty="0">
                          <a:solidFill>
                            <a:schemeClr val="tx1"/>
                          </a:solidFill>
                        </a:rPr>
                        <a:t>4</a:t>
                      </a:r>
                    </a:p>
                  </a:txBody>
                  <a:tcPr/>
                </a:tc>
                <a:extLst>
                  <a:ext uri="{0D108BD9-81ED-4DB2-BD59-A6C34878D82A}">
                    <a16:rowId xmlns:a16="http://schemas.microsoft.com/office/drawing/2014/main" val="1724133042"/>
                  </a:ext>
                </a:extLst>
              </a:tr>
              <a:tr h="353466">
                <a:tc>
                  <a:txBody>
                    <a:bodyPr/>
                    <a:lstStyle/>
                    <a:p>
                      <a:r>
                        <a:rPr lang="en-US" dirty="0"/>
                        <a:t>2</a:t>
                      </a:r>
                    </a:p>
                  </a:txBody>
                  <a:tcPr/>
                </a:tc>
                <a:tc>
                  <a:txBody>
                    <a:bodyPr/>
                    <a:lstStyle/>
                    <a:p>
                      <a:r>
                        <a:rPr lang="en-US" dirty="0"/>
                        <a:t>1, 4</a:t>
                      </a:r>
                    </a:p>
                  </a:txBody>
                  <a:tcPr/>
                </a:tc>
                <a:extLst>
                  <a:ext uri="{0D108BD9-81ED-4DB2-BD59-A6C34878D82A}">
                    <a16:rowId xmlns:a16="http://schemas.microsoft.com/office/drawing/2014/main" val="2396268001"/>
                  </a:ext>
                </a:extLst>
              </a:tr>
              <a:tr h="353466">
                <a:tc>
                  <a:txBody>
                    <a:bodyPr/>
                    <a:lstStyle/>
                    <a:p>
                      <a:r>
                        <a:rPr lang="en-US" dirty="0"/>
                        <a:t>3</a:t>
                      </a:r>
                    </a:p>
                  </a:txBody>
                  <a:tcPr/>
                </a:tc>
                <a:tc>
                  <a:txBody>
                    <a:bodyPr/>
                    <a:lstStyle/>
                    <a:p>
                      <a:r>
                        <a:rPr lang="en-US" b="1" dirty="0">
                          <a:solidFill>
                            <a:schemeClr val="accent2"/>
                          </a:solidFill>
                        </a:rPr>
                        <a:t>1, 1</a:t>
                      </a:r>
                    </a:p>
                  </a:txBody>
                  <a:tcPr/>
                </a:tc>
                <a:extLst>
                  <a:ext uri="{0D108BD9-81ED-4DB2-BD59-A6C34878D82A}">
                    <a16:rowId xmlns:a16="http://schemas.microsoft.com/office/drawing/2014/main" val="1535499266"/>
                  </a:ext>
                </a:extLst>
              </a:tr>
              <a:tr h="353466">
                <a:tc>
                  <a:txBody>
                    <a:bodyPr/>
                    <a:lstStyle/>
                    <a:p>
                      <a:r>
                        <a:rPr lang="en-US" dirty="0"/>
                        <a:t>4</a:t>
                      </a:r>
                    </a:p>
                  </a:txBody>
                  <a:tcPr/>
                </a:tc>
                <a:tc>
                  <a:txBody>
                    <a:bodyPr/>
                    <a:lstStyle/>
                    <a:p>
                      <a:r>
                        <a:rPr lang="en-US" dirty="0"/>
                        <a:t>1, 2</a:t>
                      </a:r>
                    </a:p>
                  </a:txBody>
                  <a:tcPr/>
                </a:tc>
                <a:extLst>
                  <a:ext uri="{0D108BD9-81ED-4DB2-BD59-A6C34878D82A}">
                    <a16:rowId xmlns:a16="http://schemas.microsoft.com/office/drawing/2014/main" val="1587694965"/>
                  </a:ext>
                </a:extLst>
              </a:tr>
            </a:tbl>
          </a:graphicData>
        </a:graphic>
      </p:graphicFrame>
      <p:cxnSp>
        <p:nvCxnSpPr>
          <p:cNvPr id="18" name="Straight Connector 17">
            <a:extLst>
              <a:ext uri="{FF2B5EF4-FFF2-40B4-BE49-F238E27FC236}">
                <a16:creationId xmlns:a16="http://schemas.microsoft.com/office/drawing/2014/main" id="{E5810B2F-478A-B943-426B-78BB3BCA7596}"/>
              </a:ext>
            </a:extLst>
          </p:cNvPr>
          <p:cNvCxnSpPr>
            <a:cxnSpLocks/>
            <a:stCxn id="13" idx="3"/>
            <a:endCxn id="15" idx="0"/>
          </p:cNvCxnSpPr>
          <p:nvPr/>
        </p:nvCxnSpPr>
        <p:spPr>
          <a:xfrm>
            <a:off x="10558780" y="1373386"/>
            <a:ext cx="696356" cy="558387"/>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27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1D5EC-7FBB-D23E-8881-0F72F8DC3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38BD28-B8E7-081C-1CCF-9A0B897B5EA0}"/>
              </a:ext>
            </a:extLst>
          </p:cNvPr>
          <p:cNvSpPr>
            <a:spLocks noGrp="1"/>
          </p:cNvSpPr>
          <p:nvPr>
            <p:ph type="title"/>
          </p:nvPr>
        </p:nvSpPr>
        <p:spPr/>
        <p:txBody>
          <a:bodyPr/>
          <a:lstStyle/>
          <a:p>
            <a:r>
              <a:rPr lang="en-US" dirty="0"/>
              <a:t>Adjacency list</a:t>
            </a:r>
          </a:p>
        </p:txBody>
      </p:sp>
      <p:sp>
        <p:nvSpPr>
          <p:cNvPr id="3" name="Content Placeholder 2">
            <a:extLst>
              <a:ext uri="{FF2B5EF4-FFF2-40B4-BE49-F238E27FC236}">
                <a16:creationId xmlns:a16="http://schemas.microsoft.com/office/drawing/2014/main" id="{09CC2375-2FA5-FF5B-8EAB-EDFBEFB182D5}"/>
              </a:ext>
            </a:extLst>
          </p:cNvPr>
          <p:cNvSpPr>
            <a:spLocks noGrp="1"/>
          </p:cNvSpPr>
          <p:nvPr>
            <p:ph idx="1"/>
          </p:nvPr>
        </p:nvSpPr>
        <p:spPr>
          <a:xfrm>
            <a:off x="1143000" y="1188720"/>
            <a:ext cx="7584541" cy="2873607"/>
          </a:xfrm>
        </p:spPr>
        <p:txBody>
          <a:bodyPr/>
          <a:lstStyle/>
          <a:p>
            <a:pPr marL="342900" indent="-342900">
              <a:buFont typeface="Arial" panose="020B0604020202020204" pitchFamily="34" charset="0"/>
              <a:buChar char="•"/>
            </a:pPr>
            <a:r>
              <a:rPr lang="en-US" dirty="0"/>
              <a:t>Store a list for each node where the list for node I contains the labels of its neighbors</a:t>
            </a:r>
          </a:p>
          <a:p>
            <a:pPr marL="342900" indent="-342900">
              <a:buFont typeface="Arial" panose="020B0604020202020204" pitchFamily="34" charset="0"/>
              <a:buChar char="•"/>
            </a:pPr>
            <a:r>
              <a:rPr lang="en-US" dirty="0"/>
              <a:t>Each edge appears twice in the adjacency list</a:t>
            </a:r>
          </a:p>
          <a:p>
            <a:pPr marL="342900" indent="-342900">
              <a:buFont typeface="Arial" panose="020B0604020202020204" pitchFamily="34" charset="0"/>
              <a:buChar char="•"/>
            </a:pPr>
            <a:r>
              <a:rPr lang="en-US" dirty="0"/>
              <a:t>Special considerations</a:t>
            </a:r>
          </a:p>
          <a:p>
            <a:pPr marL="803275" lvl="1" indent="-342900">
              <a:buFont typeface="Arial" panose="020B0604020202020204" pitchFamily="34" charset="0"/>
              <a:buChar char="•"/>
            </a:pPr>
            <a:r>
              <a:rPr lang="en-US" dirty="0" err="1"/>
              <a:t>Multiedges</a:t>
            </a:r>
            <a:r>
              <a:rPr lang="en-US" dirty="0"/>
              <a:t> are represented by repeated entries in the neighbors list </a:t>
            </a:r>
          </a:p>
          <a:p>
            <a:pPr marL="803275" lvl="1" indent="-342900">
              <a:buFont typeface="Arial" panose="020B0604020202020204" pitchFamily="34" charset="0"/>
              <a:buChar char="•"/>
            </a:pPr>
            <a:r>
              <a:rPr lang="en-US" dirty="0"/>
              <a:t>Self-loop (node connected to itself) is represented by the node being included in its neighbor list (</a:t>
            </a:r>
            <a:r>
              <a:rPr lang="en-US" b="1" dirty="0"/>
              <a:t>included twice</a:t>
            </a:r>
            <a:r>
              <a:rPr lang="en-US" dirty="0"/>
              <a:t>)</a:t>
            </a:r>
          </a:p>
        </p:txBody>
      </p:sp>
      <p:grpSp>
        <p:nvGrpSpPr>
          <p:cNvPr id="4" name="Group 3">
            <a:extLst>
              <a:ext uri="{FF2B5EF4-FFF2-40B4-BE49-F238E27FC236}">
                <a16:creationId xmlns:a16="http://schemas.microsoft.com/office/drawing/2014/main" id="{551B85F8-C403-61DD-B1A3-5469AFC097EB}"/>
              </a:ext>
            </a:extLst>
          </p:cNvPr>
          <p:cNvGrpSpPr/>
          <p:nvPr/>
        </p:nvGrpSpPr>
        <p:grpSpPr>
          <a:xfrm>
            <a:off x="9398102" y="1188720"/>
            <a:ext cx="2030211" cy="1687660"/>
            <a:chOff x="7710893" y="3975270"/>
            <a:chExt cx="2030211" cy="1687660"/>
          </a:xfrm>
        </p:grpSpPr>
        <p:sp>
          <p:nvSpPr>
            <p:cNvPr id="5" name="Oval 4">
              <a:extLst>
                <a:ext uri="{FF2B5EF4-FFF2-40B4-BE49-F238E27FC236}">
                  <a16:creationId xmlns:a16="http://schemas.microsoft.com/office/drawing/2014/main" id="{7FC38824-934E-25EC-5F0C-351B07FF83A6}"/>
                </a:ext>
              </a:extLst>
            </p:cNvPr>
            <p:cNvSpPr/>
            <p:nvPr/>
          </p:nvSpPr>
          <p:spPr>
            <a:xfrm>
              <a:off x="9010827" y="5297170"/>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4C7F99D-54AD-B9CA-6203-497DF491D99D}"/>
                </a:ext>
              </a:extLst>
            </p:cNvPr>
            <p:cNvSpPr/>
            <p:nvPr/>
          </p:nvSpPr>
          <p:spPr>
            <a:xfrm>
              <a:off x="7710893" y="4776932"/>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3CF2EF5-0A0B-3759-6DFF-89F527CAC9F1}"/>
                </a:ext>
              </a:extLst>
            </p:cNvPr>
            <p:cNvSpPr/>
            <p:nvPr/>
          </p:nvSpPr>
          <p:spPr>
            <a:xfrm>
              <a:off x="8523970" y="3977056"/>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931F646-CD20-F148-93F8-7C68F6DF8095}"/>
                </a:ext>
              </a:extLst>
            </p:cNvPr>
            <p:cNvSpPr/>
            <p:nvPr/>
          </p:nvSpPr>
          <p:spPr>
            <a:xfrm>
              <a:off x="9375344" y="4720109"/>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2ED5E8D-EDB2-A785-D050-09A3BB58DF6D}"/>
                </a:ext>
              </a:extLst>
            </p:cNvPr>
            <p:cNvCxnSpPr>
              <a:stCxn id="7" idx="4"/>
              <a:endCxn id="6" idx="0"/>
            </p:cNvCxnSpPr>
            <p:nvPr/>
          </p:nvCxnSpPr>
          <p:spPr>
            <a:xfrm flipH="1">
              <a:off x="7893773" y="4342816"/>
              <a:ext cx="813077" cy="43411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28BE46-45C6-B9A2-EA9A-820672A0390B}"/>
                </a:ext>
              </a:extLst>
            </p:cNvPr>
            <p:cNvCxnSpPr>
              <a:cxnSpLocks/>
              <a:stCxn id="7" idx="4"/>
              <a:endCxn id="8" idx="0"/>
            </p:cNvCxnSpPr>
            <p:nvPr/>
          </p:nvCxnSpPr>
          <p:spPr>
            <a:xfrm>
              <a:off x="8706850" y="4342816"/>
              <a:ext cx="851374" cy="377293"/>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7955DB-295A-14AD-9A1F-C42D4C33F178}"/>
                </a:ext>
              </a:extLst>
            </p:cNvPr>
            <p:cNvCxnSpPr>
              <a:cxnSpLocks/>
              <a:stCxn id="7" idx="4"/>
              <a:endCxn id="5" idx="0"/>
            </p:cNvCxnSpPr>
            <p:nvPr/>
          </p:nvCxnSpPr>
          <p:spPr>
            <a:xfrm>
              <a:off x="8706850" y="4342816"/>
              <a:ext cx="486857" cy="95435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DD6923-3609-0594-3794-66671F201822}"/>
                </a:ext>
              </a:extLst>
            </p:cNvPr>
            <p:cNvCxnSpPr>
              <a:cxnSpLocks/>
              <a:stCxn id="5" idx="0"/>
              <a:endCxn id="6" idx="6"/>
            </p:cNvCxnSpPr>
            <p:nvPr/>
          </p:nvCxnSpPr>
          <p:spPr>
            <a:xfrm flipH="1" flipV="1">
              <a:off x="8076653" y="4959812"/>
              <a:ext cx="1117054" cy="33735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7647C0F-629C-A90E-61D6-F1148B3C0321}"/>
                </a:ext>
              </a:extLst>
            </p:cNvPr>
            <p:cNvSpPr txBox="1"/>
            <p:nvPr/>
          </p:nvSpPr>
          <p:spPr>
            <a:xfrm>
              <a:off x="8552253" y="3975270"/>
              <a:ext cx="319318"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5732D2F3-4B0F-BFC5-CDC5-70E470B8DDDA}"/>
                </a:ext>
              </a:extLst>
            </p:cNvPr>
            <p:cNvSpPr txBox="1"/>
            <p:nvPr/>
          </p:nvSpPr>
          <p:spPr>
            <a:xfrm>
              <a:off x="7739972" y="4773360"/>
              <a:ext cx="324128" cy="369332"/>
            </a:xfrm>
            <a:prstGeom prst="rect">
              <a:avLst/>
            </a:prstGeom>
            <a:noFill/>
          </p:spPr>
          <p:txBody>
            <a:bodyPr wrap="none" rtlCol="0">
              <a:spAutoFit/>
            </a:bodyPr>
            <a:lstStyle/>
            <a:p>
              <a:r>
                <a:rPr lang="en-US" dirty="0"/>
                <a:t>2</a:t>
              </a:r>
            </a:p>
          </p:txBody>
        </p:sp>
        <p:sp>
          <p:nvSpPr>
            <p:cNvPr id="15" name="TextBox 14">
              <a:extLst>
                <a:ext uri="{FF2B5EF4-FFF2-40B4-BE49-F238E27FC236}">
                  <a16:creationId xmlns:a16="http://schemas.microsoft.com/office/drawing/2014/main" id="{0A86E652-A4C6-9F6F-2829-CD94672DEACB}"/>
                </a:ext>
              </a:extLst>
            </p:cNvPr>
            <p:cNvSpPr txBox="1"/>
            <p:nvPr/>
          </p:nvSpPr>
          <p:spPr>
            <a:xfrm>
              <a:off x="9409069" y="4718323"/>
              <a:ext cx="317716" cy="369332"/>
            </a:xfrm>
            <a:prstGeom prst="rect">
              <a:avLst/>
            </a:prstGeom>
            <a:noFill/>
          </p:spPr>
          <p:txBody>
            <a:bodyPr wrap="none" rtlCol="0">
              <a:spAutoFit/>
            </a:bodyPr>
            <a:lstStyle/>
            <a:p>
              <a:r>
                <a:rPr lang="en-US" dirty="0"/>
                <a:t>3</a:t>
              </a:r>
            </a:p>
          </p:txBody>
        </p:sp>
        <p:sp>
          <p:nvSpPr>
            <p:cNvPr id="16" name="TextBox 15">
              <a:extLst>
                <a:ext uri="{FF2B5EF4-FFF2-40B4-BE49-F238E27FC236}">
                  <a16:creationId xmlns:a16="http://schemas.microsoft.com/office/drawing/2014/main" id="{16D99D7D-BF36-B776-CD9D-C829BA787DC4}"/>
                </a:ext>
              </a:extLst>
            </p:cNvPr>
            <p:cNvSpPr txBox="1"/>
            <p:nvPr/>
          </p:nvSpPr>
          <p:spPr>
            <a:xfrm>
              <a:off x="9043050" y="5293598"/>
              <a:ext cx="319318" cy="369332"/>
            </a:xfrm>
            <a:prstGeom prst="rect">
              <a:avLst/>
            </a:prstGeom>
            <a:noFill/>
          </p:spPr>
          <p:txBody>
            <a:bodyPr wrap="none" rtlCol="0">
              <a:spAutoFit/>
            </a:bodyPr>
            <a:lstStyle/>
            <a:p>
              <a:r>
                <a:rPr lang="en-US" dirty="0"/>
                <a:t>4</a:t>
              </a:r>
            </a:p>
          </p:txBody>
        </p:sp>
      </p:grpSp>
      <p:graphicFrame>
        <p:nvGraphicFramePr>
          <p:cNvPr id="17" name="Table 16">
            <a:extLst>
              <a:ext uri="{FF2B5EF4-FFF2-40B4-BE49-F238E27FC236}">
                <a16:creationId xmlns:a16="http://schemas.microsoft.com/office/drawing/2014/main" id="{C332373B-8726-518E-279B-64F500064C00}"/>
              </a:ext>
            </a:extLst>
          </p:cNvPr>
          <p:cNvGraphicFramePr>
            <a:graphicFrameLocks noGrp="1"/>
          </p:cNvGraphicFramePr>
          <p:nvPr>
            <p:extLst>
              <p:ext uri="{D42A27DB-BD31-4B8C-83A1-F6EECF244321}">
                <p14:modId xmlns:p14="http://schemas.microsoft.com/office/powerpoint/2010/main" val="1212377285"/>
              </p:ext>
            </p:extLst>
          </p:nvPr>
        </p:nvGraphicFramePr>
        <p:xfrm>
          <a:off x="9151748" y="3142788"/>
          <a:ext cx="2522920" cy="1828800"/>
        </p:xfrm>
        <a:graphic>
          <a:graphicData uri="http://schemas.openxmlformats.org/drawingml/2006/table">
            <a:tbl>
              <a:tblPr firstRow="1" bandRow="1">
                <a:tableStyleId>{72833802-FEF1-4C79-8D5D-14CF1EAF98D9}</a:tableStyleId>
              </a:tblPr>
              <a:tblGrid>
                <a:gridCol w="1261460">
                  <a:extLst>
                    <a:ext uri="{9D8B030D-6E8A-4147-A177-3AD203B41FA5}">
                      <a16:colId xmlns:a16="http://schemas.microsoft.com/office/drawing/2014/main" val="2462345444"/>
                    </a:ext>
                  </a:extLst>
                </a:gridCol>
                <a:gridCol w="1261460">
                  <a:extLst>
                    <a:ext uri="{9D8B030D-6E8A-4147-A177-3AD203B41FA5}">
                      <a16:colId xmlns:a16="http://schemas.microsoft.com/office/drawing/2014/main" val="2221542591"/>
                    </a:ext>
                  </a:extLst>
                </a:gridCol>
              </a:tblGrid>
              <a:tr h="353466">
                <a:tc>
                  <a:txBody>
                    <a:bodyPr/>
                    <a:lstStyle/>
                    <a:p>
                      <a:r>
                        <a:rPr lang="en-US" dirty="0"/>
                        <a:t>Node</a:t>
                      </a:r>
                    </a:p>
                  </a:txBody>
                  <a:tcPr/>
                </a:tc>
                <a:tc>
                  <a:txBody>
                    <a:bodyPr/>
                    <a:lstStyle/>
                    <a:p>
                      <a:r>
                        <a:rPr lang="en-US" dirty="0"/>
                        <a:t>Neighbors</a:t>
                      </a:r>
                    </a:p>
                  </a:txBody>
                  <a:tcPr/>
                </a:tc>
                <a:extLst>
                  <a:ext uri="{0D108BD9-81ED-4DB2-BD59-A6C34878D82A}">
                    <a16:rowId xmlns:a16="http://schemas.microsoft.com/office/drawing/2014/main" val="1008444982"/>
                  </a:ext>
                </a:extLst>
              </a:tr>
              <a:tr h="353466">
                <a:tc>
                  <a:txBody>
                    <a:bodyPr/>
                    <a:lstStyle/>
                    <a:p>
                      <a:r>
                        <a:rPr lang="en-US" dirty="0"/>
                        <a:t>1</a:t>
                      </a:r>
                    </a:p>
                  </a:txBody>
                  <a:tcPr/>
                </a:tc>
                <a:tc>
                  <a:txBody>
                    <a:bodyPr/>
                    <a:lstStyle/>
                    <a:p>
                      <a:r>
                        <a:rPr lang="en-US" dirty="0"/>
                        <a:t>2, 3, 4</a:t>
                      </a:r>
                    </a:p>
                  </a:txBody>
                  <a:tcPr/>
                </a:tc>
                <a:extLst>
                  <a:ext uri="{0D108BD9-81ED-4DB2-BD59-A6C34878D82A}">
                    <a16:rowId xmlns:a16="http://schemas.microsoft.com/office/drawing/2014/main" val="1724133042"/>
                  </a:ext>
                </a:extLst>
              </a:tr>
              <a:tr h="353466">
                <a:tc>
                  <a:txBody>
                    <a:bodyPr/>
                    <a:lstStyle/>
                    <a:p>
                      <a:r>
                        <a:rPr lang="en-US" dirty="0"/>
                        <a:t>2</a:t>
                      </a:r>
                    </a:p>
                  </a:txBody>
                  <a:tcPr/>
                </a:tc>
                <a:tc>
                  <a:txBody>
                    <a:bodyPr/>
                    <a:lstStyle/>
                    <a:p>
                      <a:r>
                        <a:rPr lang="en-US" dirty="0"/>
                        <a:t>1, 4, </a:t>
                      </a:r>
                      <a:r>
                        <a:rPr lang="en-US" b="1" dirty="0">
                          <a:solidFill>
                            <a:schemeClr val="accent2"/>
                          </a:solidFill>
                        </a:rPr>
                        <a:t>2, 2</a:t>
                      </a:r>
                    </a:p>
                  </a:txBody>
                  <a:tcPr/>
                </a:tc>
                <a:extLst>
                  <a:ext uri="{0D108BD9-81ED-4DB2-BD59-A6C34878D82A}">
                    <a16:rowId xmlns:a16="http://schemas.microsoft.com/office/drawing/2014/main" val="2396268001"/>
                  </a:ext>
                </a:extLst>
              </a:tr>
              <a:tr h="353466">
                <a:tc>
                  <a:txBody>
                    <a:bodyPr/>
                    <a:lstStyle/>
                    <a:p>
                      <a:r>
                        <a:rPr lang="en-US" dirty="0"/>
                        <a:t>3</a:t>
                      </a:r>
                    </a:p>
                  </a:txBody>
                  <a:tcPr/>
                </a:tc>
                <a:tc>
                  <a:txBody>
                    <a:bodyPr/>
                    <a:lstStyle/>
                    <a:p>
                      <a:r>
                        <a:rPr lang="en-US" dirty="0"/>
                        <a:t>1</a:t>
                      </a:r>
                    </a:p>
                  </a:txBody>
                  <a:tcPr/>
                </a:tc>
                <a:extLst>
                  <a:ext uri="{0D108BD9-81ED-4DB2-BD59-A6C34878D82A}">
                    <a16:rowId xmlns:a16="http://schemas.microsoft.com/office/drawing/2014/main" val="1535499266"/>
                  </a:ext>
                </a:extLst>
              </a:tr>
              <a:tr h="353466">
                <a:tc>
                  <a:txBody>
                    <a:bodyPr/>
                    <a:lstStyle/>
                    <a:p>
                      <a:r>
                        <a:rPr lang="en-US" dirty="0"/>
                        <a:t>4</a:t>
                      </a:r>
                    </a:p>
                  </a:txBody>
                  <a:tcPr/>
                </a:tc>
                <a:tc>
                  <a:txBody>
                    <a:bodyPr/>
                    <a:lstStyle/>
                    <a:p>
                      <a:r>
                        <a:rPr lang="en-US" dirty="0"/>
                        <a:t>1, 2</a:t>
                      </a:r>
                    </a:p>
                  </a:txBody>
                  <a:tcPr/>
                </a:tc>
                <a:extLst>
                  <a:ext uri="{0D108BD9-81ED-4DB2-BD59-A6C34878D82A}">
                    <a16:rowId xmlns:a16="http://schemas.microsoft.com/office/drawing/2014/main" val="1587694965"/>
                  </a:ext>
                </a:extLst>
              </a:tr>
            </a:tbl>
          </a:graphicData>
        </a:graphic>
      </p:graphicFrame>
      <p:cxnSp>
        <p:nvCxnSpPr>
          <p:cNvPr id="18" name="Curved Connector 17">
            <a:extLst>
              <a:ext uri="{FF2B5EF4-FFF2-40B4-BE49-F238E27FC236}">
                <a16:creationId xmlns:a16="http://schemas.microsoft.com/office/drawing/2014/main" id="{33B5C49C-0D9A-5897-4F6C-F5F1B7D50752}"/>
              </a:ext>
            </a:extLst>
          </p:cNvPr>
          <p:cNvCxnSpPr>
            <a:cxnSpLocks/>
            <a:stCxn id="14" idx="0"/>
            <a:endCxn id="14" idx="2"/>
          </p:cNvCxnSpPr>
          <p:nvPr/>
        </p:nvCxnSpPr>
        <p:spPr>
          <a:xfrm rot="16200000" flipH="1">
            <a:off x="9404579" y="2171476"/>
            <a:ext cx="369332" cy="12700"/>
          </a:xfrm>
          <a:prstGeom prst="curvedConnector5">
            <a:avLst>
              <a:gd name="adj1" fmla="val -61896"/>
              <a:gd name="adj2" fmla="val -3411031"/>
              <a:gd name="adj3" fmla="val 161896"/>
            </a:avLst>
          </a:prstGeom>
          <a:ln w="28575">
            <a:solidFill>
              <a:schemeClr val="accent2"/>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671251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40D70-2F58-8076-41FE-11275DC252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D9A84-68BA-AD99-3888-CE753979A0DA}"/>
              </a:ext>
            </a:extLst>
          </p:cNvPr>
          <p:cNvSpPr>
            <a:spLocks noGrp="1"/>
          </p:cNvSpPr>
          <p:nvPr>
            <p:ph type="title"/>
          </p:nvPr>
        </p:nvSpPr>
        <p:spPr/>
        <p:txBody>
          <a:bodyPr/>
          <a:lstStyle/>
          <a:p>
            <a:r>
              <a:rPr lang="en-US" dirty="0"/>
              <a:t>Adjacency list</a:t>
            </a:r>
          </a:p>
        </p:txBody>
      </p:sp>
      <p:sp>
        <p:nvSpPr>
          <p:cNvPr id="3" name="Content Placeholder 2">
            <a:extLst>
              <a:ext uri="{FF2B5EF4-FFF2-40B4-BE49-F238E27FC236}">
                <a16:creationId xmlns:a16="http://schemas.microsoft.com/office/drawing/2014/main" id="{EB721B83-306F-CC7E-5DB3-BFE293E4E0E2}"/>
              </a:ext>
            </a:extLst>
          </p:cNvPr>
          <p:cNvSpPr>
            <a:spLocks noGrp="1"/>
          </p:cNvSpPr>
          <p:nvPr>
            <p:ph idx="1"/>
          </p:nvPr>
        </p:nvSpPr>
        <p:spPr>
          <a:xfrm>
            <a:off x="1143000" y="1188720"/>
            <a:ext cx="7584541" cy="3615349"/>
          </a:xfrm>
        </p:spPr>
        <p:txBody>
          <a:bodyPr/>
          <a:lstStyle/>
          <a:p>
            <a:pPr marL="342900" indent="-342900">
              <a:buFont typeface="Arial" panose="020B0604020202020204" pitchFamily="34" charset="0"/>
              <a:buChar char="•"/>
            </a:pPr>
            <a:r>
              <a:rPr lang="en-US" dirty="0"/>
              <a:t>Store a list for each node where the list for node I contains the labels of its neighbors</a:t>
            </a:r>
          </a:p>
          <a:p>
            <a:pPr marL="342900" indent="-342900">
              <a:buFont typeface="Arial" panose="020B0604020202020204" pitchFamily="34" charset="0"/>
              <a:buChar char="•"/>
            </a:pPr>
            <a:r>
              <a:rPr lang="en-US" dirty="0"/>
              <a:t>Each edge appears twice in the adjacency list</a:t>
            </a:r>
          </a:p>
          <a:p>
            <a:pPr marL="342900" indent="-342900">
              <a:buFont typeface="Arial" panose="020B0604020202020204" pitchFamily="34" charset="0"/>
              <a:buChar char="•"/>
            </a:pPr>
            <a:r>
              <a:rPr lang="en-US" dirty="0"/>
              <a:t>Special considerations</a:t>
            </a:r>
          </a:p>
          <a:p>
            <a:pPr marL="803275" lvl="1" indent="-342900">
              <a:buFont typeface="Arial" panose="020B0604020202020204" pitchFamily="34" charset="0"/>
              <a:buChar char="•"/>
            </a:pPr>
            <a:r>
              <a:rPr lang="en-US" dirty="0" err="1"/>
              <a:t>Multiedges</a:t>
            </a:r>
            <a:r>
              <a:rPr lang="en-US" dirty="0"/>
              <a:t> are represented by repeated entries in the neighbors list </a:t>
            </a:r>
          </a:p>
          <a:p>
            <a:pPr marL="803275" lvl="1" indent="-342900">
              <a:buFont typeface="Arial" panose="020B0604020202020204" pitchFamily="34" charset="0"/>
              <a:buChar char="•"/>
            </a:pPr>
            <a:r>
              <a:rPr lang="en-US" dirty="0"/>
              <a:t>Self-loop (node connected to itself) is represented by the node being included in its neighbor list (</a:t>
            </a:r>
            <a:r>
              <a:rPr lang="en-US" b="1" dirty="0"/>
              <a:t>included twice</a:t>
            </a:r>
            <a:r>
              <a:rPr lang="en-US" dirty="0"/>
              <a:t>)</a:t>
            </a:r>
          </a:p>
          <a:p>
            <a:pPr marL="342900" indent="-342900">
              <a:buFont typeface="Arial" panose="020B0604020202020204" pitchFamily="34" charset="0"/>
              <a:buChar char="•"/>
            </a:pPr>
            <a:r>
              <a:rPr lang="en-US" dirty="0"/>
              <a:t>Directed network can be represented by two lists, one for outgoing edges, one for incoming edges</a:t>
            </a:r>
          </a:p>
        </p:txBody>
      </p:sp>
      <p:graphicFrame>
        <p:nvGraphicFramePr>
          <p:cNvPr id="17" name="Table 16">
            <a:extLst>
              <a:ext uri="{FF2B5EF4-FFF2-40B4-BE49-F238E27FC236}">
                <a16:creationId xmlns:a16="http://schemas.microsoft.com/office/drawing/2014/main" id="{FE477212-94E7-CE21-CAF1-7C34DBBE82BC}"/>
              </a:ext>
            </a:extLst>
          </p:cNvPr>
          <p:cNvGraphicFramePr>
            <a:graphicFrameLocks noGrp="1"/>
          </p:cNvGraphicFramePr>
          <p:nvPr>
            <p:extLst>
              <p:ext uri="{D42A27DB-BD31-4B8C-83A1-F6EECF244321}">
                <p14:modId xmlns:p14="http://schemas.microsoft.com/office/powerpoint/2010/main" val="2371052148"/>
              </p:ext>
            </p:extLst>
          </p:nvPr>
        </p:nvGraphicFramePr>
        <p:xfrm>
          <a:off x="9151748" y="3142788"/>
          <a:ext cx="2522919" cy="1828800"/>
        </p:xfrm>
        <a:graphic>
          <a:graphicData uri="http://schemas.openxmlformats.org/drawingml/2006/table">
            <a:tbl>
              <a:tblPr firstRow="1" bandRow="1">
                <a:tableStyleId>{72833802-FEF1-4C79-8D5D-14CF1EAF98D9}</a:tableStyleId>
              </a:tblPr>
              <a:tblGrid>
                <a:gridCol w="840973">
                  <a:extLst>
                    <a:ext uri="{9D8B030D-6E8A-4147-A177-3AD203B41FA5}">
                      <a16:colId xmlns:a16="http://schemas.microsoft.com/office/drawing/2014/main" val="2462345444"/>
                    </a:ext>
                  </a:extLst>
                </a:gridCol>
                <a:gridCol w="840973">
                  <a:extLst>
                    <a:ext uri="{9D8B030D-6E8A-4147-A177-3AD203B41FA5}">
                      <a16:colId xmlns:a16="http://schemas.microsoft.com/office/drawing/2014/main" val="2221542591"/>
                    </a:ext>
                  </a:extLst>
                </a:gridCol>
                <a:gridCol w="840973">
                  <a:extLst>
                    <a:ext uri="{9D8B030D-6E8A-4147-A177-3AD203B41FA5}">
                      <a16:colId xmlns:a16="http://schemas.microsoft.com/office/drawing/2014/main" val="2873821898"/>
                    </a:ext>
                  </a:extLst>
                </a:gridCol>
              </a:tblGrid>
              <a:tr h="353466">
                <a:tc>
                  <a:txBody>
                    <a:bodyPr/>
                    <a:lstStyle/>
                    <a:p>
                      <a:r>
                        <a:rPr lang="en-US" dirty="0"/>
                        <a:t>Node</a:t>
                      </a:r>
                    </a:p>
                  </a:txBody>
                  <a:tcPr/>
                </a:tc>
                <a:tc>
                  <a:txBody>
                    <a:bodyPr/>
                    <a:lstStyle/>
                    <a:p>
                      <a:r>
                        <a:rPr lang="en-US" dirty="0"/>
                        <a:t>Out</a:t>
                      </a:r>
                    </a:p>
                  </a:txBody>
                  <a:tcPr/>
                </a:tc>
                <a:tc>
                  <a:txBody>
                    <a:bodyPr/>
                    <a:lstStyle/>
                    <a:p>
                      <a:r>
                        <a:rPr lang="en-US" dirty="0"/>
                        <a:t>In</a:t>
                      </a:r>
                    </a:p>
                  </a:txBody>
                  <a:tcPr/>
                </a:tc>
                <a:extLst>
                  <a:ext uri="{0D108BD9-81ED-4DB2-BD59-A6C34878D82A}">
                    <a16:rowId xmlns:a16="http://schemas.microsoft.com/office/drawing/2014/main" val="1008444982"/>
                  </a:ext>
                </a:extLst>
              </a:tr>
              <a:tr h="353466">
                <a:tc>
                  <a:txBody>
                    <a:bodyPr/>
                    <a:lstStyle/>
                    <a:p>
                      <a:r>
                        <a:rPr lang="en-US" dirty="0"/>
                        <a:t>1</a:t>
                      </a:r>
                    </a:p>
                  </a:txBody>
                  <a:tcPr/>
                </a:tc>
                <a:tc>
                  <a:txBody>
                    <a:bodyPr/>
                    <a:lstStyle/>
                    <a:p>
                      <a:r>
                        <a:rPr lang="en-US" dirty="0"/>
                        <a:t>2, 3</a:t>
                      </a:r>
                    </a:p>
                  </a:txBody>
                  <a:tcPr/>
                </a:tc>
                <a:tc>
                  <a:txBody>
                    <a:bodyPr/>
                    <a:lstStyle/>
                    <a:p>
                      <a:r>
                        <a:rPr lang="en-US" dirty="0"/>
                        <a:t>4</a:t>
                      </a:r>
                    </a:p>
                  </a:txBody>
                  <a:tcPr/>
                </a:tc>
                <a:extLst>
                  <a:ext uri="{0D108BD9-81ED-4DB2-BD59-A6C34878D82A}">
                    <a16:rowId xmlns:a16="http://schemas.microsoft.com/office/drawing/2014/main" val="1724133042"/>
                  </a:ext>
                </a:extLst>
              </a:tr>
              <a:tr h="353466">
                <a:tc>
                  <a:txBody>
                    <a:bodyPr/>
                    <a:lstStyle/>
                    <a:p>
                      <a:r>
                        <a:rPr lang="en-US" dirty="0"/>
                        <a:t>2</a:t>
                      </a:r>
                    </a:p>
                  </a:txBody>
                  <a:tcPr/>
                </a:tc>
                <a:tc>
                  <a:txBody>
                    <a:bodyPr/>
                    <a:lstStyle/>
                    <a:p>
                      <a:endParaRPr lang="en-US" b="1" dirty="0">
                        <a:solidFill>
                          <a:schemeClr val="accent2"/>
                        </a:solidFill>
                      </a:endParaRPr>
                    </a:p>
                  </a:txBody>
                  <a:tcPr/>
                </a:tc>
                <a:tc>
                  <a:txBody>
                    <a:bodyPr/>
                    <a:lstStyle/>
                    <a:p>
                      <a:r>
                        <a:rPr lang="en-US" b="0" dirty="0">
                          <a:solidFill>
                            <a:schemeClr val="tx2"/>
                          </a:solidFill>
                        </a:rPr>
                        <a:t>1, 4</a:t>
                      </a:r>
                    </a:p>
                  </a:txBody>
                  <a:tcPr/>
                </a:tc>
                <a:extLst>
                  <a:ext uri="{0D108BD9-81ED-4DB2-BD59-A6C34878D82A}">
                    <a16:rowId xmlns:a16="http://schemas.microsoft.com/office/drawing/2014/main" val="2396268001"/>
                  </a:ext>
                </a:extLst>
              </a:tr>
              <a:tr h="353466">
                <a:tc>
                  <a:txBody>
                    <a:bodyPr/>
                    <a:lstStyle/>
                    <a:p>
                      <a:r>
                        <a:rPr lang="en-US" dirty="0"/>
                        <a:t>3</a:t>
                      </a:r>
                    </a:p>
                  </a:txBody>
                  <a:tcPr/>
                </a:tc>
                <a:tc>
                  <a:txBody>
                    <a:bodyPr/>
                    <a:lstStyle/>
                    <a:p>
                      <a:endParaRPr lang="en-US" dirty="0"/>
                    </a:p>
                  </a:txBody>
                  <a:tcPr/>
                </a:tc>
                <a:tc>
                  <a:txBody>
                    <a:bodyPr/>
                    <a:lstStyle/>
                    <a:p>
                      <a:r>
                        <a:rPr lang="en-US" dirty="0"/>
                        <a:t>1</a:t>
                      </a:r>
                    </a:p>
                  </a:txBody>
                  <a:tcPr/>
                </a:tc>
                <a:extLst>
                  <a:ext uri="{0D108BD9-81ED-4DB2-BD59-A6C34878D82A}">
                    <a16:rowId xmlns:a16="http://schemas.microsoft.com/office/drawing/2014/main" val="1535499266"/>
                  </a:ext>
                </a:extLst>
              </a:tr>
              <a:tr h="353466">
                <a:tc>
                  <a:txBody>
                    <a:bodyPr/>
                    <a:lstStyle/>
                    <a:p>
                      <a:r>
                        <a:rPr lang="en-US" dirty="0"/>
                        <a:t>4</a:t>
                      </a:r>
                    </a:p>
                  </a:txBody>
                  <a:tcPr/>
                </a:tc>
                <a:tc>
                  <a:txBody>
                    <a:bodyPr/>
                    <a:lstStyle/>
                    <a:p>
                      <a:r>
                        <a:rPr lang="en-US" dirty="0"/>
                        <a:t>2, 4</a:t>
                      </a:r>
                    </a:p>
                  </a:txBody>
                  <a:tcPr/>
                </a:tc>
                <a:tc>
                  <a:txBody>
                    <a:bodyPr/>
                    <a:lstStyle/>
                    <a:p>
                      <a:endParaRPr lang="en-US" dirty="0"/>
                    </a:p>
                  </a:txBody>
                  <a:tcPr/>
                </a:tc>
                <a:extLst>
                  <a:ext uri="{0D108BD9-81ED-4DB2-BD59-A6C34878D82A}">
                    <a16:rowId xmlns:a16="http://schemas.microsoft.com/office/drawing/2014/main" val="1587694965"/>
                  </a:ext>
                </a:extLst>
              </a:tr>
            </a:tbl>
          </a:graphicData>
        </a:graphic>
      </p:graphicFrame>
      <p:grpSp>
        <p:nvGrpSpPr>
          <p:cNvPr id="33" name="Group 32">
            <a:extLst>
              <a:ext uri="{FF2B5EF4-FFF2-40B4-BE49-F238E27FC236}">
                <a16:creationId xmlns:a16="http://schemas.microsoft.com/office/drawing/2014/main" id="{26B08877-8751-66E8-CCC7-62CA4A6BB969}"/>
              </a:ext>
            </a:extLst>
          </p:cNvPr>
          <p:cNvGrpSpPr/>
          <p:nvPr/>
        </p:nvGrpSpPr>
        <p:grpSpPr>
          <a:xfrm>
            <a:off x="9398102" y="992599"/>
            <a:ext cx="2030211" cy="1694010"/>
            <a:chOff x="9113393" y="1418112"/>
            <a:chExt cx="2030211" cy="1694010"/>
          </a:xfrm>
        </p:grpSpPr>
        <p:sp>
          <p:nvSpPr>
            <p:cNvPr id="34" name="Oval 33">
              <a:extLst>
                <a:ext uri="{FF2B5EF4-FFF2-40B4-BE49-F238E27FC236}">
                  <a16:creationId xmlns:a16="http://schemas.microsoft.com/office/drawing/2014/main" id="{13801823-76E6-4292-33CA-B98ED88DD821}"/>
                </a:ext>
              </a:extLst>
            </p:cNvPr>
            <p:cNvSpPr/>
            <p:nvPr/>
          </p:nvSpPr>
          <p:spPr>
            <a:xfrm>
              <a:off x="10413327" y="2740012"/>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7656F8E-1826-AF9A-FA30-EA5E236DA041}"/>
                </a:ext>
              </a:extLst>
            </p:cNvPr>
            <p:cNvSpPr/>
            <p:nvPr/>
          </p:nvSpPr>
          <p:spPr>
            <a:xfrm>
              <a:off x="9113393" y="2219774"/>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79500D-38C0-B78E-F224-46B2B8659A2A}"/>
                </a:ext>
              </a:extLst>
            </p:cNvPr>
            <p:cNvSpPr/>
            <p:nvPr/>
          </p:nvSpPr>
          <p:spPr>
            <a:xfrm>
              <a:off x="9926470" y="1419898"/>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9DA8A81-18FB-0F1D-3899-23534D5F7D15}"/>
                </a:ext>
              </a:extLst>
            </p:cNvPr>
            <p:cNvSpPr/>
            <p:nvPr/>
          </p:nvSpPr>
          <p:spPr>
            <a:xfrm>
              <a:off x="10777844" y="2162951"/>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0FC3157B-2F99-E8D7-6892-D8B0C1775C07}"/>
                </a:ext>
              </a:extLst>
            </p:cNvPr>
            <p:cNvCxnSpPr>
              <a:stCxn id="36" idx="4"/>
              <a:endCxn id="35" idx="0"/>
            </p:cNvCxnSpPr>
            <p:nvPr/>
          </p:nvCxnSpPr>
          <p:spPr>
            <a:xfrm flipH="1">
              <a:off x="9296273" y="1785658"/>
              <a:ext cx="813077" cy="434116"/>
            </a:xfrm>
            <a:prstGeom prst="line">
              <a:avLst/>
            </a:prstGeom>
            <a:ln w="1905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EB1ED30-882C-64BB-DACC-82A7A4AA0B03}"/>
                </a:ext>
              </a:extLst>
            </p:cNvPr>
            <p:cNvCxnSpPr>
              <a:cxnSpLocks/>
              <a:stCxn id="36" idx="4"/>
              <a:endCxn id="37" idx="0"/>
            </p:cNvCxnSpPr>
            <p:nvPr/>
          </p:nvCxnSpPr>
          <p:spPr>
            <a:xfrm>
              <a:off x="10109350" y="1785658"/>
              <a:ext cx="851374" cy="377293"/>
            </a:xfrm>
            <a:prstGeom prst="line">
              <a:avLst/>
            </a:prstGeom>
            <a:ln w="19050">
              <a:solidFill>
                <a:schemeClr val="accent2">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0CC42C1-944A-B57F-1531-1BFFF798E6A7}"/>
                </a:ext>
              </a:extLst>
            </p:cNvPr>
            <p:cNvCxnSpPr>
              <a:cxnSpLocks/>
              <a:stCxn id="36" idx="4"/>
              <a:endCxn id="34" idx="0"/>
            </p:cNvCxnSpPr>
            <p:nvPr/>
          </p:nvCxnSpPr>
          <p:spPr>
            <a:xfrm>
              <a:off x="10109350" y="1785658"/>
              <a:ext cx="486857" cy="954354"/>
            </a:xfrm>
            <a:prstGeom prst="line">
              <a:avLst/>
            </a:prstGeom>
            <a:ln w="19050">
              <a:solidFill>
                <a:schemeClr val="accent2">
                  <a:lumMod val="75000"/>
                </a:schemeClr>
              </a:solidFill>
              <a:headEnd type="triangle"/>
              <a:tailEnd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BE8114E-E463-2E45-AD6B-320CFEFF97D2}"/>
                </a:ext>
              </a:extLst>
            </p:cNvPr>
            <p:cNvCxnSpPr>
              <a:cxnSpLocks/>
              <a:stCxn id="34" idx="0"/>
              <a:endCxn id="35" idx="6"/>
            </p:cNvCxnSpPr>
            <p:nvPr/>
          </p:nvCxnSpPr>
          <p:spPr>
            <a:xfrm flipH="1" flipV="1">
              <a:off x="9479153" y="2402654"/>
              <a:ext cx="1117054" cy="337358"/>
            </a:xfrm>
            <a:prstGeom prst="line">
              <a:avLst/>
            </a:prstGeom>
            <a:ln w="19050">
              <a:solidFill>
                <a:schemeClr val="accent2">
                  <a:lumMod val="75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663F5A8-5917-22A8-3F61-48BD6DDA3DE8}"/>
                </a:ext>
              </a:extLst>
            </p:cNvPr>
            <p:cNvSpPr txBox="1"/>
            <p:nvPr/>
          </p:nvSpPr>
          <p:spPr>
            <a:xfrm>
              <a:off x="9954753" y="1418112"/>
              <a:ext cx="319318" cy="369332"/>
            </a:xfrm>
            <a:prstGeom prst="rect">
              <a:avLst/>
            </a:prstGeom>
            <a:noFill/>
          </p:spPr>
          <p:txBody>
            <a:bodyPr wrap="none" rtlCol="0">
              <a:spAutoFit/>
            </a:bodyPr>
            <a:lstStyle/>
            <a:p>
              <a:r>
                <a:rPr lang="en-US" dirty="0"/>
                <a:t>1</a:t>
              </a:r>
            </a:p>
          </p:txBody>
        </p:sp>
        <p:sp>
          <p:nvSpPr>
            <p:cNvPr id="43" name="TextBox 42">
              <a:extLst>
                <a:ext uri="{FF2B5EF4-FFF2-40B4-BE49-F238E27FC236}">
                  <a16:creationId xmlns:a16="http://schemas.microsoft.com/office/drawing/2014/main" id="{AE485538-3F27-7DE8-CDAC-D1FFAF672897}"/>
                </a:ext>
              </a:extLst>
            </p:cNvPr>
            <p:cNvSpPr txBox="1"/>
            <p:nvPr/>
          </p:nvSpPr>
          <p:spPr>
            <a:xfrm>
              <a:off x="9142472" y="2216202"/>
              <a:ext cx="324128" cy="369332"/>
            </a:xfrm>
            <a:prstGeom prst="rect">
              <a:avLst/>
            </a:prstGeom>
            <a:noFill/>
          </p:spPr>
          <p:txBody>
            <a:bodyPr wrap="none" rtlCol="0">
              <a:spAutoFit/>
            </a:bodyPr>
            <a:lstStyle/>
            <a:p>
              <a:r>
                <a:rPr lang="en-US" dirty="0"/>
                <a:t>2</a:t>
              </a:r>
            </a:p>
          </p:txBody>
        </p:sp>
        <p:sp>
          <p:nvSpPr>
            <p:cNvPr id="44" name="TextBox 43">
              <a:extLst>
                <a:ext uri="{FF2B5EF4-FFF2-40B4-BE49-F238E27FC236}">
                  <a16:creationId xmlns:a16="http://schemas.microsoft.com/office/drawing/2014/main" id="{797E919B-9DF8-9270-C8AE-C389A8569CA4}"/>
                </a:ext>
              </a:extLst>
            </p:cNvPr>
            <p:cNvSpPr txBox="1"/>
            <p:nvPr/>
          </p:nvSpPr>
          <p:spPr>
            <a:xfrm>
              <a:off x="10811569" y="2161165"/>
              <a:ext cx="317716" cy="369332"/>
            </a:xfrm>
            <a:prstGeom prst="rect">
              <a:avLst/>
            </a:prstGeom>
            <a:noFill/>
          </p:spPr>
          <p:txBody>
            <a:bodyPr wrap="none" rtlCol="0">
              <a:spAutoFit/>
            </a:bodyPr>
            <a:lstStyle/>
            <a:p>
              <a:r>
                <a:rPr lang="en-US" dirty="0"/>
                <a:t>3</a:t>
              </a:r>
            </a:p>
          </p:txBody>
        </p:sp>
        <p:sp>
          <p:nvSpPr>
            <p:cNvPr id="45" name="TextBox 44">
              <a:extLst>
                <a:ext uri="{FF2B5EF4-FFF2-40B4-BE49-F238E27FC236}">
                  <a16:creationId xmlns:a16="http://schemas.microsoft.com/office/drawing/2014/main" id="{5B59F552-C7B8-BACB-D426-528F09728F60}"/>
                </a:ext>
              </a:extLst>
            </p:cNvPr>
            <p:cNvSpPr txBox="1"/>
            <p:nvPr/>
          </p:nvSpPr>
          <p:spPr>
            <a:xfrm>
              <a:off x="10445550" y="2736440"/>
              <a:ext cx="319318" cy="369332"/>
            </a:xfrm>
            <a:prstGeom prst="rect">
              <a:avLst/>
            </a:prstGeom>
            <a:noFill/>
          </p:spPr>
          <p:txBody>
            <a:bodyPr wrap="none" rtlCol="0">
              <a:spAutoFit/>
            </a:bodyPr>
            <a:lstStyle/>
            <a:p>
              <a:r>
                <a:rPr lang="en-US" dirty="0"/>
                <a:t>4</a:t>
              </a:r>
            </a:p>
          </p:txBody>
        </p:sp>
        <p:cxnSp>
          <p:nvCxnSpPr>
            <p:cNvPr id="46" name="Curved Connector 45">
              <a:extLst>
                <a:ext uri="{FF2B5EF4-FFF2-40B4-BE49-F238E27FC236}">
                  <a16:creationId xmlns:a16="http://schemas.microsoft.com/office/drawing/2014/main" id="{A174EB79-3E88-1E38-924F-BEA938B01323}"/>
                </a:ext>
              </a:extLst>
            </p:cNvPr>
            <p:cNvCxnSpPr>
              <a:stCxn id="45" idx="0"/>
              <a:endCxn id="45" idx="2"/>
            </p:cNvCxnSpPr>
            <p:nvPr/>
          </p:nvCxnSpPr>
          <p:spPr>
            <a:xfrm rot="16200000" flipH="1">
              <a:off x="10420543" y="2921106"/>
              <a:ext cx="369332" cy="12700"/>
            </a:xfrm>
            <a:prstGeom prst="curvedConnector5">
              <a:avLst>
                <a:gd name="adj1" fmla="val -61896"/>
                <a:gd name="adj2" fmla="val 3057157"/>
                <a:gd name="adj3" fmla="val 161896"/>
              </a:avLst>
            </a:prstGeom>
            <a:ln w="19050">
              <a:solidFill>
                <a:schemeClr val="accent2">
                  <a:lumMod val="75000"/>
                </a:schemeClr>
              </a:solidFill>
              <a:tailEnd type="triangle" w="lg" len="lg"/>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28222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0E3B-BF16-5EF4-3BE7-C2F2DCEE74ED}"/>
              </a:ext>
            </a:extLst>
          </p:cNvPr>
          <p:cNvSpPr>
            <a:spLocks noGrp="1"/>
          </p:cNvSpPr>
          <p:nvPr>
            <p:ph type="title"/>
          </p:nvPr>
        </p:nvSpPr>
        <p:spPr/>
        <p:txBody>
          <a:bodyPr/>
          <a:lstStyle/>
          <a:p>
            <a:r>
              <a:rPr lang="en-US" dirty="0"/>
              <a:t>Adjacency list advantages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685387-43CC-ED46-6856-D21D049EF81A}"/>
                  </a:ext>
                </a:extLst>
              </p:cNvPr>
              <p:cNvSpPr>
                <a:spLocks noGrp="1"/>
              </p:cNvSpPr>
              <p:nvPr>
                <p:ph idx="1"/>
              </p:nvPr>
            </p:nvSpPr>
            <p:spPr>
              <a:xfrm>
                <a:off x="1143000" y="1188720"/>
                <a:ext cx="9005935" cy="3209212"/>
              </a:xfrm>
            </p:spPr>
            <p:txBody>
              <a:bodyPr/>
              <a:lstStyle/>
              <a:p>
                <a:pPr marL="342900" indent="-342900">
                  <a:buFont typeface="Arial" panose="020B0604020202020204" pitchFamily="34" charset="0"/>
                  <a:buChar char="•"/>
                </a:pPr>
                <a:r>
                  <a:rPr lang="en-US" dirty="0">
                    <a:solidFill>
                      <a:schemeClr val="tx2"/>
                    </a:solidFill>
                  </a:rPr>
                  <a:t>Only requires </a:t>
                </a:r>
                <a14:m>
                  <m:oMath xmlns:m="http://schemas.openxmlformats.org/officeDocument/2006/math">
                    <m:r>
                      <a:rPr lang="en-US" b="0" i="1">
                        <a:solidFill>
                          <a:schemeClr val="tx2"/>
                        </a:solidFill>
                        <a:latin typeface="Cambria Math" panose="02040503050406030204" pitchFamily="18" charset="0"/>
                      </a:rPr>
                      <m:t>2</m:t>
                    </m:r>
                    <m:r>
                      <a:rPr lang="en-US" b="0" i="1">
                        <a:solidFill>
                          <a:schemeClr val="tx2"/>
                        </a:solidFill>
                        <a:latin typeface="Cambria Math" panose="02040503050406030204" pitchFamily="18" charset="0"/>
                      </a:rPr>
                      <m:t>𝑚</m:t>
                    </m:r>
                  </m:oMath>
                </a14:m>
                <a:r>
                  <a:rPr lang="en-US" dirty="0">
                    <a:solidFill>
                      <a:schemeClr val="tx2"/>
                    </a:solidFill>
                  </a:rPr>
                  <a:t> integers to represent the network, i.e., the m</a:t>
                </a:r>
                <a:r>
                  <a:rPr lang="en-US" dirty="0"/>
                  <a:t>emory for storage scales linearly with </a:t>
                </a:r>
                <a14:m>
                  <m:oMath xmlns:m="http://schemas.openxmlformats.org/officeDocument/2006/math">
                    <m:r>
                      <a:rPr lang="en-US" i="1">
                        <a:latin typeface="Cambria Math" panose="02040503050406030204" pitchFamily="18" charset="0"/>
                      </a:rPr>
                      <m:t>𝑚</m:t>
                    </m:r>
                  </m:oMath>
                </a14:m>
                <a:endParaRPr lang="en-US" dirty="0"/>
              </a:p>
              <a:p>
                <a:pPr marL="803275" lvl="1" indent="-342900">
                  <a:buFont typeface="Arial" panose="020B0604020202020204" pitchFamily="34" charset="0"/>
                  <a:buChar char="•"/>
                </a:pPr>
                <a:r>
                  <a:rPr lang="en-US" dirty="0">
                    <a:solidFill>
                      <a:schemeClr val="tx2"/>
                    </a:solidFill>
                  </a:rPr>
                  <a:t>A network with </a:t>
                </a:r>
                <a14:m>
                  <m:oMath xmlns:m="http://schemas.openxmlformats.org/officeDocument/2006/math">
                    <m:r>
                      <a:rPr lang="en-US" b="0" i="1">
                        <a:solidFill>
                          <a:schemeClr val="tx2"/>
                        </a:solidFill>
                        <a:latin typeface="Cambria Math" panose="02040503050406030204" pitchFamily="18" charset="0"/>
                      </a:rPr>
                      <m:t>𝑚</m:t>
                    </m:r>
                    <m:r>
                      <a:rPr lang="en-US" b="0" i="1">
                        <a:solidFill>
                          <a:schemeClr val="tx2"/>
                        </a:solidFill>
                        <a:latin typeface="Cambria Math" panose="02040503050406030204" pitchFamily="18" charset="0"/>
                      </a:rPr>
                      <m:t>=</m:t>
                    </m:r>
                    <m:sSup>
                      <m:sSupPr>
                        <m:ctrlPr>
                          <a:rPr lang="en-US" i="1">
                            <a:solidFill>
                              <a:schemeClr val="tx2"/>
                            </a:solidFill>
                            <a:latin typeface="Cambria Math" panose="02040503050406030204" pitchFamily="18" charset="0"/>
                          </a:rPr>
                        </m:ctrlPr>
                      </m:sSupPr>
                      <m:e>
                        <m:r>
                          <a:rPr lang="en-US" b="0" i="1">
                            <a:solidFill>
                              <a:schemeClr val="tx2"/>
                            </a:solidFill>
                            <a:latin typeface="Cambria Math" panose="02040503050406030204" pitchFamily="18" charset="0"/>
                          </a:rPr>
                          <m:t>10</m:t>
                        </m:r>
                      </m:e>
                      <m:sup>
                        <m:r>
                          <a:rPr lang="en-US" b="0" i="1">
                            <a:solidFill>
                              <a:schemeClr val="tx2"/>
                            </a:solidFill>
                            <a:latin typeface="Cambria Math" panose="02040503050406030204" pitchFamily="18" charset="0"/>
                          </a:rPr>
                          <m:t>5</m:t>
                        </m:r>
                      </m:sup>
                    </m:sSup>
                  </m:oMath>
                </a14:m>
                <a:r>
                  <a:rPr lang="en-US" dirty="0">
                    <a:solidFill>
                      <a:schemeClr val="tx2"/>
                    </a:solidFill>
                  </a:rPr>
                  <a:t> edges and </a:t>
                </a:r>
                <a14:m>
                  <m:oMath xmlns:m="http://schemas.openxmlformats.org/officeDocument/2006/math">
                    <m:r>
                      <a:rPr lang="en-US" b="0" i="1">
                        <a:solidFill>
                          <a:schemeClr val="tx2"/>
                        </a:solidFill>
                        <a:latin typeface="Cambria Math" panose="02040503050406030204" pitchFamily="18" charset="0"/>
                      </a:rPr>
                      <m:t>𝑛</m:t>
                    </m:r>
                    <m:r>
                      <a:rPr lang="en-US" b="0" i="1">
                        <a:solidFill>
                          <a:schemeClr val="tx2"/>
                        </a:solidFill>
                        <a:latin typeface="Cambria Math" panose="02040503050406030204" pitchFamily="18" charset="0"/>
                      </a:rPr>
                      <m:t>=</m:t>
                    </m:r>
                    <m:sSup>
                      <m:sSupPr>
                        <m:ctrlPr>
                          <a:rPr lang="en-US" i="1">
                            <a:solidFill>
                              <a:schemeClr val="tx2"/>
                            </a:solidFill>
                            <a:latin typeface="Cambria Math" panose="02040503050406030204" pitchFamily="18" charset="0"/>
                          </a:rPr>
                        </m:ctrlPr>
                      </m:sSupPr>
                      <m:e>
                        <m:r>
                          <a:rPr lang="en-US" b="0" i="1">
                            <a:solidFill>
                              <a:schemeClr val="tx2"/>
                            </a:solidFill>
                            <a:latin typeface="Cambria Math" panose="02040503050406030204" pitchFamily="18" charset="0"/>
                          </a:rPr>
                          <m:t>10</m:t>
                        </m:r>
                      </m:e>
                      <m:sup>
                        <m:r>
                          <a:rPr lang="en-US" b="0" i="1">
                            <a:solidFill>
                              <a:schemeClr val="tx2"/>
                            </a:solidFill>
                            <a:latin typeface="Cambria Math" panose="02040503050406030204" pitchFamily="18" charset="0"/>
                          </a:rPr>
                          <m:t>4</m:t>
                        </m:r>
                      </m:sup>
                    </m:sSup>
                  </m:oMath>
                </a14:m>
                <a:r>
                  <a:rPr lang="en-US" dirty="0">
                    <a:solidFill>
                      <a:schemeClr val="tx2"/>
                    </a:solidFill>
                  </a:rPr>
                  <a:t> nodes requires 800 kB compared to 400 MB for the adjacency matrix</a:t>
                </a:r>
              </a:p>
              <a:p>
                <a:pPr marL="803275" lvl="1" indent="-342900">
                  <a:buFont typeface="Arial" panose="020B0604020202020204" pitchFamily="34" charset="0"/>
                  <a:buChar char="•"/>
                </a:pPr>
                <a:r>
                  <a:rPr lang="en-US" dirty="0"/>
                  <a:t>A network with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7</m:t>
                        </m:r>
                      </m:sup>
                    </m:sSup>
                  </m:oMath>
                </a14:m>
                <a:r>
                  <a:rPr lang="en-US" dirty="0">
                    <a:solidFill>
                      <a:schemeClr val="tx2"/>
                    </a:solidFill>
                  </a:rPr>
                  <a:t> edges </a:t>
                </a:r>
                <a:r>
                  <a:rPr lang="en-US" dirty="0"/>
                  <a:t>and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6</m:t>
                        </m:r>
                      </m:sup>
                    </m:sSup>
                    <m:r>
                      <a:rPr lang="en-US" i="1">
                        <a:latin typeface="Cambria Math" panose="02040503050406030204" pitchFamily="18" charset="0"/>
                      </a:rPr>
                      <m:t> </m:t>
                    </m:r>
                  </m:oMath>
                </a14:m>
                <a:r>
                  <a:rPr lang="en-US" dirty="0">
                    <a:solidFill>
                      <a:schemeClr val="tx2"/>
                    </a:solidFill>
                  </a:rPr>
                  <a:t>nodes requires 80 MB compared to 4000 GB for the adjacency matrix</a:t>
                </a:r>
              </a:p>
              <a:p>
                <a:pPr marL="342900" indent="-342900">
                  <a:buFont typeface="Arial" panose="020B0604020202020204" pitchFamily="34" charset="0"/>
                  <a:buChar char="•"/>
                </a:pPr>
                <a:r>
                  <a:rPr lang="en-US" dirty="0">
                    <a:solidFill>
                      <a:schemeClr val="tx2"/>
                    </a:solidFill>
                  </a:rPr>
                  <a:t>Enumeration of node neighbors is </a:t>
                </a:r>
                <a14:m>
                  <m:oMath xmlns:m="http://schemas.openxmlformats.org/officeDocument/2006/math">
                    <m:r>
                      <a:rPr lang="en-US" b="0" i="1">
                        <a:solidFill>
                          <a:schemeClr val="tx2"/>
                        </a:solidFill>
                        <a:latin typeface="Cambria Math" panose="02040503050406030204" pitchFamily="18" charset="0"/>
                      </a:rPr>
                      <m:t>𝑂</m:t>
                    </m:r>
                    <m:d>
                      <m:dPr>
                        <m:ctrlPr>
                          <a:rPr lang="en-US" i="1">
                            <a:solidFill>
                              <a:schemeClr val="tx2"/>
                            </a:solidFill>
                            <a:latin typeface="Cambria Math" panose="02040503050406030204" pitchFamily="18" charset="0"/>
                          </a:rPr>
                        </m:ctrlPr>
                      </m:dPr>
                      <m:e>
                        <m:f>
                          <m:fPr>
                            <m:type m:val="skw"/>
                            <m:ctrlPr>
                              <a:rPr lang="en-US" i="1">
                                <a:solidFill>
                                  <a:schemeClr val="tx2"/>
                                </a:solidFill>
                                <a:latin typeface="Cambria Math" panose="02040503050406030204" pitchFamily="18" charset="0"/>
                              </a:rPr>
                            </m:ctrlPr>
                          </m:fPr>
                          <m:num>
                            <m:r>
                              <a:rPr lang="en-US" b="0" i="1">
                                <a:solidFill>
                                  <a:schemeClr val="tx2"/>
                                </a:solidFill>
                                <a:latin typeface="Cambria Math" panose="02040503050406030204" pitchFamily="18" charset="0"/>
                              </a:rPr>
                              <m:t>𝑚</m:t>
                            </m:r>
                          </m:num>
                          <m:den>
                            <m:r>
                              <a:rPr lang="en-US" b="0" i="1">
                                <a:solidFill>
                                  <a:schemeClr val="tx2"/>
                                </a:solidFill>
                                <a:latin typeface="Cambria Math" panose="02040503050406030204" pitchFamily="18" charset="0"/>
                              </a:rPr>
                              <m:t>𝑛</m:t>
                            </m:r>
                          </m:den>
                        </m:f>
                      </m:e>
                    </m:d>
                  </m:oMath>
                </a14:m>
                <a:r>
                  <a:rPr lang="en-US" dirty="0">
                    <a:solidFill>
                      <a:schemeClr val="tx2"/>
                    </a:solidFill>
                  </a:rPr>
                  <a:t> (average) compared to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b="0" i="1" smtClean="0">
                            <a:latin typeface="Cambria Math" panose="02040503050406030204" pitchFamily="18" charset="0"/>
                          </a:rPr>
                          <m:t>𝑛</m:t>
                        </m:r>
                      </m:e>
                    </m:d>
                  </m:oMath>
                </a14:m>
                <a:r>
                  <a:rPr lang="en-US" dirty="0">
                    <a:solidFill>
                      <a:schemeClr val="tx2"/>
                    </a:solidFill>
                  </a:rPr>
                  <a:t> for adjacency matrix</a:t>
                </a:r>
              </a:p>
              <a:p>
                <a:endParaRPr lang="en-US" dirty="0">
                  <a:solidFill>
                    <a:schemeClr val="tx2"/>
                  </a:solidFill>
                </a:endParaRPr>
              </a:p>
            </p:txBody>
          </p:sp>
        </mc:Choice>
        <mc:Fallback xmlns="">
          <p:sp>
            <p:nvSpPr>
              <p:cNvPr id="3" name="Content Placeholder 2">
                <a:extLst>
                  <a:ext uri="{FF2B5EF4-FFF2-40B4-BE49-F238E27FC236}">
                    <a16:creationId xmlns:a16="http://schemas.microsoft.com/office/drawing/2014/main" id="{3C685387-43CC-ED46-6856-D21D049EF81A}"/>
                  </a:ext>
                </a:extLst>
              </p:cNvPr>
              <p:cNvSpPr>
                <a:spLocks noGrp="1" noRot="1" noChangeAspect="1" noMove="1" noResize="1" noEditPoints="1" noAdjustHandles="1" noChangeArrowheads="1" noChangeShapeType="1" noTextEdit="1"/>
              </p:cNvSpPr>
              <p:nvPr>
                <p:ph idx="1"/>
              </p:nvPr>
            </p:nvSpPr>
            <p:spPr>
              <a:xfrm>
                <a:off x="1143000" y="1188720"/>
                <a:ext cx="9005935" cy="3209212"/>
              </a:xfrm>
              <a:blipFill>
                <a:blip r:embed="rId2"/>
                <a:stretch>
                  <a:fillRect l="-1972" t="-3937" b="-5906"/>
                </a:stretch>
              </a:blipFill>
            </p:spPr>
            <p:txBody>
              <a:bodyPr/>
              <a:lstStyle/>
              <a:p>
                <a:r>
                  <a:rPr lang="en-US">
                    <a:noFill/>
                  </a:rPr>
                  <a:t> </a:t>
                </a:r>
              </a:p>
            </p:txBody>
          </p:sp>
        </mc:Fallback>
      </mc:AlternateContent>
    </p:spTree>
    <p:extLst>
      <p:ext uri="{BB962C8B-B14F-4D97-AF65-F5344CB8AC3E}">
        <p14:creationId xmlns:p14="http://schemas.microsoft.com/office/powerpoint/2010/main" val="2504099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10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53F91-BAB2-8614-12D0-DA56CD098D96}"/>
              </a:ext>
            </a:extLst>
          </p:cNvPr>
          <p:cNvSpPr>
            <a:spLocks noGrp="1"/>
          </p:cNvSpPr>
          <p:nvPr>
            <p:ph type="title"/>
          </p:nvPr>
        </p:nvSpPr>
        <p:spPr/>
        <p:txBody>
          <a:bodyPr/>
          <a:lstStyle/>
          <a:p>
            <a:r>
              <a:rPr lang="en-US" dirty="0"/>
              <a:t>Adjacency lists in Python</a:t>
            </a:r>
          </a:p>
        </p:txBody>
      </p:sp>
      <p:sp>
        <p:nvSpPr>
          <p:cNvPr id="3" name="Content Placeholder 2">
            <a:extLst>
              <a:ext uri="{FF2B5EF4-FFF2-40B4-BE49-F238E27FC236}">
                <a16:creationId xmlns:a16="http://schemas.microsoft.com/office/drawing/2014/main" id="{34C1A21F-6756-85D3-9A7E-B99A35518A56}"/>
              </a:ext>
            </a:extLst>
          </p:cNvPr>
          <p:cNvSpPr>
            <a:spLocks noGrp="1"/>
          </p:cNvSpPr>
          <p:nvPr>
            <p:ph idx="1"/>
          </p:nvPr>
        </p:nvSpPr>
        <p:spPr>
          <a:xfrm>
            <a:off x="1143000" y="1188720"/>
            <a:ext cx="6661087" cy="332399"/>
          </a:xfrm>
        </p:spPr>
        <p:txBody>
          <a:bodyPr/>
          <a:lstStyle/>
          <a:p>
            <a:r>
              <a:rPr lang="en-US" dirty="0"/>
              <a:t>We can use nested lists or a hash (dictionary)</a:t>
            </a:r>
          </a:p>
        </p:txBody>
      </p:sp>
      <p:grpSp>
        <p:nvGrpSpPr>
          <p:cNvPr id="4" name="Group 3">
            <a:extLst>
              <a:ext uri="{FF2B5EF4-FFF2-40B4-BE49-F238E27FC236}">
                <a16:creationId xmlns:a16="http://schemas.microsoft.com/office/drawing/2014/main" id="{2D55B5B8-3813-AA9C-28CB-824559AA6F9D}"/>
              </a:ext>
            </a:extLst>
          </p:cNvPr>
          <p:cNvGrpSpPr/>
          <p:nvPr/>
        </p:nvGrpSpPr>
        <p:grpSpPr>
          <a:xfrm>
            <a:off x="9398102" y="1188720"/>
            <a:ext cx="2030211" cy="1687660"/>
            <a:chOff x="7710893" y="3975270"/>
            <a:chExt cx="2030211" cy="1687660"/>
          </a:xfrm>
        </p:grpSpPr>
        <p:sp>
          <p:nvSpPr>
            <p:cNvPr id="5" name="Oval 4">
              <a:extLst>
                <a:ext uri="{FF2B5EF4-FFF2-40B4-BE49-F238E27FC236}">
                  <a16:creationId xmlns:a16="http://schemas.microsoft.com/office/drawing/2014/main" id="{A5878EBB-9EDE-F5A8-70DB-89EAF8C8A719}"/>
                </a:ext>
              </a:extLst>
            </p:cNvPr>
            <p:cNvSpPr/>
            <p:nvPr/>
          </p:nvSpPr>
          <p:spPr>
            <a:xfrm>
              <a:off x="9010827" y="5297170"/>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3D6193D-F313-703B-5FDC-64118AB0BFF4}"/>
                </a:ext>
              </a:extLst>
            </p:cNvPr>
            <p:cNvSpPr/>
            <p:nvPr/>
          </p:nvSpPr>
          <p:spPr>
            <a:xfrm>
              <a:off x="7710893" y="4776932"/>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865B4D9-0B74-BD24-5462-3BF2EAF91F01}"/>
                </a:ext>
              </a:extLst>
            </p:cNvPr>
            <p:cNvSpPr/>
            <p:nvPr/>
          </p:nvSpPr>
          <p:spPr>
            <a:xfrm>
              <a:off x="8523970" y="3977056"/>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B37B3E3-6ADF-FD9F-28DC-91771692C3F0}"/>
                </a:ext>
              </a:extLst>
            </p:cNvPr>
            <p:cNvSpPr/>
            <p:nvPr/>
          </p:nvSpPr>
          <p:spPr>
            <a:xfrm>
              <a:off x="9375344" y="4720109"/>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6CA7E836-003C-5334-6450-08107FD810E0}"/>
                </a:ext>
              </a:extLst>
            </p:cNvPr>
            <p:cNvCxnSpPr>
              <a:stCxn id="7" idx="4"/>
              <a:endCxn id="6" idx="0"/>
            </p:cNvCxnSpPr>
            <p:nvPr/>
          </p:nvCxnSpPr>
          <p:spPr>
            <a:xfrm flipH="1">
              <a:off x="7893773" y="4342816"/>
              <a:ext cx="813077" cy="43411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EFD4F1A-D8B8-3E87-2858-B31E245842D1}"/>
                </a:ext>
              </a:extLst>
            </p:cNvPr>
            <p:cNvCxnSpPr>
              <a:cxnSpLocks/>
              <a:stCxn id="7" idx="4"/>
              <a:endCxn id="8" idx="0"/>
            </p:cNvCxnSpPr>
            <p:nvPr/>
          </p:nvCxnSpPr>
          <p:spPr>
            <a:xfrm>
              <a:off x="8706850" y="4342816"/>
              <a:ext cx="851374" cy="377293"/>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60F732-9F6C-6634-0658-A70D4F21E700}"/>
                </a:ext>
              </a:extLst>
            </p:cNvPr>
            <p:cNvCxnSpPr>
              <a:cxnSpLocks/>
              <a:stCxn id="7" idx="4"/>
              <a:endCxn id="5" idx="0"/>
            </p:cNvCxnSpPr>
            <p:nvPr/>
          </p:nvCxnSpPr>
          <p:spPr>
            <a:xfrm>
              <a:off x="8706850" y="4342816"/>
              <a:ext cx="486857" cy="95435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7FB4C08-4EB0-9319-CAF5-25D475DC87E9}"/>
                </a:ext>
              </a:extLst>
            </p:cNvPr>
            <p:cNvCxnSpPr>
              <a:cxnSpLocks/>
              <a:stCxn id="5" idx="0"/>
              <a:endCxn id="6" idx="6"/>
            </p:cNvCxnSpPr>
            <p:nvPr/>
          </p:nvCxnSpPr>
          <p:spPr>
            <a:xfrm flipH="1" flipV="1">
              <a:off x="8076653" y="4959812"/>
              <a:ext cx="1117054" cy="33735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775D47D-DEC0-7CDD-63BE-A683D65D5045}"/>
                </a:ext>
              </a:extLst>
            </p:cNvPr>
            <p:cNvSpPr txBox="1"/>
            <p:nvPr/>
          </p:nvSpPr>
          <p:spPr>
            <a:xfrm>
              <a:off x="8552253" y="3975270"/>
              <a:ext cx="319318" cy="369332"/>
            </a:xfrm>
            <a:prstGeom prst="rect">
              <a:avLst/>
            </a:prstGeom>
            <a:noFill/>
          </p:spPr>
          <p:txBody>
            <a:bodyPr wrap="none" rtlCol="0">
              <a:spAutoFit/>
            </a:bodyPr>
            <a:lstStyle/>
            <a:p>
              <a:r>
                <a:rPr lang="en-US" dirty="0"/>
                <a:t>0</a:t>
              </a:r>
            </a:p>
          </p:txBody>
        </p:sp>
        <p:sp>
          <p:nvSpPr>
            <p:cNvPr id="14" name="TextBox 13">
              <a:extLst>
                <a:ext uri="{FF2B5EF4-FFF2-40B4-BE49-F238E27FC236}">
                  <a16:creationId xmlns:a16="http://schemas.microsoft.com/office/drawing/2014/main" id="{97487334-B297-1E53-BAA0-680CE6162347}"/>
                </a:ext>
              </a:extLst>
            </p:cNvPr>
            <p:cNvSpPr txBox="1"/>
            <p:nvPr/>
          </p:nvSpPr>
          <p:spPr>
            <a:xfrm>
              <a:off x="7739972" y="4773360"/>
              <a:ext cx="324128" cy="369332"/>
            </a:xfrm>
            <a:prstGeom prst="rect">
              <a:avLst/>
            </a:prstGeom>
            <a:noFill/>
          </p:spPr>
          <p:txBody>
            <a:bodyPr wrap="none" rtlCol="0">
              <a:spAutoFit/>
            </a:bodyPr>
            <a:lstStyle/>
            <a:p>
              <a:r>
                <a:rPr lang="en-US" dirty="0"/>
                <a:t>1</a:t>
              </a:r>
            </a:p>
          </p:txBody>
        </p:sp>
        <p:sp>
          <p:nvSpPr>
            <p:cNvPr id="15" name="TextBox 14">
              <a:extLst>
                <a:ext uri="{FF2B5EF4-FFF2-40B4-BE49-F238E27FC236}">
                  <a16:creationId xmlns:a16="http://schemas.microsoft.com/office/drawing/2014/main" id="{288BF8D9-064B-D10A-16BA-4F6EB6E4A677}"/>
                </a:ext>
              </a:extLst>
            </p:cNvPr>
            <p:cNvSpPr txBox="1"/>
            <p:nvPr/>
          </p:nvSpPr>
          <p:spPr>
            <a:xfrm>
              <a:off x="9409069" y="4718323"/>
              <a:ext cx="317716" cy="369332"/>
            </a:xfrm>
            <a:prstGeom prst="rect">
              <a:avLst/>
            </a:prstGeom>
            <a:noFill/>
          </p:spPr>
          <p:txBody>
            <a:bodyPr wrap="none" rtlCol="0">
              <a:spAutoFit/>
            </a:bodyPr>
            <a:lstStyle/>
            <a:p>
              <a:r>
                <a:rPr lang="en-US" dirty="0"/>
                <a:t>2</a:t>
              </a:r>
            </a:p>
          </p:txBody>
        </p:sp>
        <p:sp>
          <p:nvSpPr>
            <p:cNvPr id="16" name="TextBox 15">
              <a:extLst>
                <a:ext uri="{FF2B5EF4-FFF2-40B4-BE49-F238E27FC236}">
                  <a16:creationId xmlns:a16="http://schemas.microsoft.com/office/drawing/2014/main" id="{3248FDB1-7766-B72E-3A51-1ECBAAB35937}"/>
                </a:ext>
              </a:extLst>
            </p:cNvPr>
            <p:cNvSpPr txBox="1"/>
            <p:nvPr/>
          </p:nvSpPr>
          <p:spPr>
            <a:xfrm>
              <a:off x="9043050" y="5293598"/>
              <a:ext cx="319318" cy="369332"/>
            </a:xfrm>
            <a:prstGeom prst="rect">
              <a:avLst/>
            </a:prstGeom>
            <a:noFill/>
          </p:spPr>
          <p:txBody>
            <a:bodyPr wrap="none" rtlCol="0">
              <a:spAutoFit/>
            </a:bodyPr>
            <a:lstStyle/>
            <a:p>
              <a:r>
                <a:rPr lang="en-US" dirty="0"/>
                <a:t>3</a:t>
              </a:r>
            </a:p>
          </p:txBody>
        </p:sp>
      </p:grpSp>
      <p:graphicFrame>
        <p:nvGraphicFramePr>
          <p:cNvPr id="17" name="Table 16">
            <a:extLst>
              <a:ext uri="{FF2B5EF4-FFF2-40B4-BE49-F238E27FC236}">
                <a16:creationId xmlns:a16="http://schemas.microsoft.com/office/drawing/2014/main" id="{E40BC47B-9FA2-3D33-5FFF-38CF4AEA9570}"/>
              </a:ext>
            </a:extLst>
          </p:cNvPr>
          <p:cNvGraphicFramePr>
            <a:graphicFrameLocks noGrp="1"/>
          </p:cNvGraphicFramePr>
          <p:nvPr>
            <p:extLst>
              <p:ext uri="{D42A27DB-BD31-4B8C-83A1-F6EECF244321}">
                <p14:modId xmlns:p14="http://schemas.microsoft.com/office/powerpoint/2010/main" val="1599499175"/>
              </p:ext>
            </p:extLst>
          </p:nvPr>
        </p:nvGraphicFramePr>
        <p:xfrm>
          <a:off x="9135680" y="3142788"/>
          <a:ext cx="2522920" cy="1828800"/>
        </p:xfrm>
        <a:graphic>
          <a:graphicData uri="http://schemas.openxmlformats.org/drawingml/2006/table">
            <a:tbl>
              <a:tblPr firstRow="1" bandRow="1">
                <a:tableStyleId>{72833802-FEF1-4C79-8D5D-14CF1EAF98D9}</a:tableStyleId>
              </a:tblPr>
              <a:tblGrid>
                <a:gridCol w="1261460">
                  <a:extLst>
                    <a:ext uri="{9D8B030D-6E8A-4147-A177-3AD203B41FA5}">
                      <a16:colId xmlns:a16="http://schemas.microsoft.com/office/drawing/2014/main" val="2462345444"/>
                    </a:ext>
                  </a:extLst>
                </a:gridCol>
                <a:gridCol w="1261460">
                  <a:extLst>
                    <a:ext uri="{9D8B030D-6E8A-4147-A177-3AD203B41FA5}">
                      <a16:colId xmlns:a16="http://schemas.microsoft.com/office/drawing/2014/main" val="2221542591"/>
                    </a:ext>
                  </a:extLst>
                </a:gridCol>
              </a:tblGrid>
              <a:tr h="353466">
                <a:tc>
                  <a:txBody>
                    <a:bodyPr/>
                    <a:lstStyle/>
                    <a:p>
                      <a:r>
                        <a:rPr lang="en-US" dirty="0"/>
                        <a:t>Node</a:t>
                      </a:r>
                    </a:p>
                  </a:txBody>
                  <a:tcPr/>
                </a:tc>
                <a:tc>
                  <a:txBody>
                    <a:bodyPr/>
                    <a:lstStyle/>
                    <a:p>
                      <a:r>
                        <a:rPr lang="en-US" dirty="0"/>
                        <a:t>Neighbors</a:t>
                      </a:r>
                    </a:p>
                  </a:txBody>
                  <a:tcPr/>
                </a:tc>
                <a:extLst>
                  <a:ext uri="{0D108BD9-81ED-4DB2-BD59-A6C34878D82A}">
                    <a16:rowId xmlns:a16="http://schemas.microsoft.com/office/drawing/2014/main" val="1008444982"/>
                  </a:ext>
                </a:extLst>
              </a:tr>
              <a:tr h="353466">
                <a:tc>
                  <a:txBody>
                    <a:bodyPr/>
                    <a:lstStyle/>
                    <a:p>
                      <a:r>
                        <a:rPr lang="en-US" dirty="0"/>
                        <a:t>0</a:t>
                      </a:r>
                    </a:p>
                  </a:txBody>
                  <a:tcPr/>
                </a:tc>
                <a:tc>
                  <a:txBody>
                    <a:bodyPr/>
                    <a:lstStyle/>
                    <a:p>
                      <a:r>
                        <a:rPr lang="en-US" dirty="0"/>
                        <a:t>1, 2</a:t>
                      </a:r>
                    </a:p>
                  </a:txBody>
                  <a:tcPr/>
                </a:tc>
                <a:extLst>
                  <a:ext uri="{0D108BD9-81ED-4DB2-BD59-A6C34878D82A}">
                    <a16:rowId xmlns:a16="http://schemas.microsoft.com/office/drawing/2014/main" val="1724133042"/>
                  </a:ext>
                </a:extLst>
              </a:tr>
              <a:tr h="353466">
                <a:tc>
                  <a:txBody>
                    <a:bodyPr/>
                    <a:lstStyle/>
                    <a:p>
                      <a:r>
                        <a:rPr lang="en-US" dirty="0"/>
                        <a:t>1</a:t>
                      </a:r>
                    </a:p>
                  </a:txBody>
                  <a:tcPr/>
                </a:tc>
                <a:tc>
                  <a:txBody>
                    <a:bodyPr/>
                    <a:lstStyle/>
                    <a:p>
                      <a:r>
                        <a:rPr lang="en-US" dirty="0"/>
                        <a:t>0, 3</a:t>
                      </a:r>
                    </a:p>
                  </a:txBody>
                  <a:tcPr/>
                </a:tc>
                <a:extLst>
                  <a:ext uri="{0D108BD9-81ED-4DB2-BD59-A6C34878D82A}">
                    <a16:rowId xmlns:a16="http://schemas.microsoft.com/office/drawing/2014/main" val="2396268001"/>
                  </a:ext>
                </a:extLst>
              </a:tr>
              <a:tr h="353466">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1535499266"/>
                  </a:ext>
                </a:extLst>
              </a:tr>
              <a:tr h="353466">
                <a:tc>
                  <a:txBody>
                    <a:bodyPr/>
                    <a:lstStyle/>
                    <a:p>
                      <a:r>
                        <a:rPr lang="en-US" dirty="0"/>
                        <a:t>3</a:t>
                      </a:r>
                    </a:p>
                  </a:txBody>
                  <a:tcPr/>
                </a:tc>
                <a:tc>
                  <a:txBody>
                    <a:bodyPr/>
                    <a:lstStyle/>
                    <a:p>
                      <a:r>
                        <a:rPr lang="en-US" dirty="0"/>
                        <a:t>0, 1</a:t>
                      </a:r>
                    </a:p>
                  </a:txBody>
                  <a:tcPr/>
                </a:tc>
                <a:extLst>
                  <a:ext uri="{0D108BD9-81ED-4DB2-BD59-A6C34878D82A}">
                    <a16:rowId xmlns:a16="http://schemas.microsoft.com/office/drawing/2014/main" val="1587694965"/>
                  </a:ext>
                </a:extLst>
              </a:tr>
            </a:tbl>
          </a:graphicData>
        </a:graphic>
      </p:graphicFrame>
      <p:pic>
        <p:nvPicPr>
          <p:cNvPr id="18" name="Picture 17" descr="Screen shot of python implmentation for adjacency list">
            <a:extLst>
              <a:ext uri="{FF2B5EF4-FFF2-40B4-BE49-F238E27FC236}">
                <a16:creationId xmlns:a16="http://schemas.microsoft.com/office/drawing/2014/main" id="{F039B5D0-21AA-4AFF-2FB7-FFA05A9DF070}"/>
              </a:ext>
            </a:extLst>
          </p:cNvPr>
          <p:cNvPicPr>
            <a:picLocks noChangeAspect="1"/>
          </p:cNvPicPr>
          <p:nvPr/>
        </p:nvPicPr>
        <p:blipFill>
          <a:blip r:embed="rId2"/>
          <a:stretch>
            <a:fillRect/>
          </a:stretch>
        </p:blipFill>
        <p:spPr>
          <a:xfrm>
            <a:off x="1143000" y="1662960"/>
            <a:ext cx="4165600" cy="647700"/>
          </a:xfrm>
          <a:prstGeom prst="rect">
            <a:avLst/>
          </a:prstGeom>
        </p:spPr>
      </p:pic>
      <p:sp>
        <p:nvSpPr>
          <p:cNvPr id="19" name="Content Placeholder 2">
            <a:extLst>
              <a:ext uri="{FF2B5EF4-FFF2-40B4-BE49-F238E27FC236}">
                <a16:creationId xmlns:a16="http://schemas.microsoft.com/office/drawing/2014/main" id="{EE11BEA3-708C-9C7B-FBA2-EBB8E3E9ECEA}"/>
              </a:ext>
            </a:extLst>
          </p:cNvPr>
          <p:cNvSpPr txBox="1">
            <a:spLocks/>
          </p:cNvSpPr>
          <p:nvPr/>
        </p:nvSpPr>
        <p:spPr>
          <a:xfrm>
            <a:off x="1143000" y="2710180"/>
            <a:ext cx="6932691" cy="332399"/>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0"/>
              </a:spcBef>
              <a:spcAft>
                <a:spcPts val="600"/>
              </a:spcAft>
              <a:buClr>
                <a:schemeClr val="accent2"/>
              </a:buClr>
              <a:buFont typeface="Wingdings" pitchFamily="2" charset="2"/>
              <a:buNone/>
              <a:defRPr sz="2400" b="0" i="0" kern="1200">
                <a:solidFill>
                  <a:schemeClr val="tx2"/>
                </a:solidFill>
                <a:latin typeface="+mn-lt"/>
                <a:ea typeface="+mn-ea"/>
                <a:cs typeface="+mn-cs"/>
              </a:defRPr>
            </a:lvl1pPr>
            <a:lvl2pPr marL="460375" indent="0" algn="l" defTabSz="914400" rtl="0" eaLnBrk="1" latinLnBrk="0" hangingPunct="1">
              <a:lnSpc>
                <a:spcPct val="90000"/>
              </a:lnSpc>
              <a:spcBef>
                <a:spcPts val="500"/>
              </a:spcBef>
              <a:spcAft>
                <a:spcPts val="600"/>
              </a:spcAft>
              <a:buClr>
                <a:schemeClr val="accent2"/>
              </a:buClr>
              <a:buFont typeface="Wingdings" pitchFamily="2" charset="2"/>
              <a:buChar char="§"/>
              <a:tabLst/>
              <a:defRPr sz="2000" b="0" i="0" kern="1200">
                <a:solidFill>
                  <a:schemeClr val="tx2"/>
                </a:solidFill>
                <a:latin typeface="+mn-lt"/>
                <a:ea typeface="+mn-ea"/>
                <a:cs typeface="+mn-cs"/>
              </a:defRPr>
            </a:lvl2pPr>
            <a:lvl3pPr marL="685800" indent="0" algn="l" defTabSz="914400" rtl="0" eaLnBrk="1" latinLnBrk="0" hangingPunct="1">
              <a:lnSpc>
                <a:spcPct val="90000"/>
              </a:lnSpc>
              <a:spcBef>
                <a:spcPts val="500"/>
              </a:spcBef>
              <a:spcAft>
                <a:spcPts val="600"/>
              </a:spcAft>
              <a:buClr>
                <a:schemeClr val="accent2"/>
              </a:buClr>
              <a:buFont typeface="System Font Regular"/>
              <a:buChar char="-"/>
              <a:tabLst/>
              <a:defRPr sz="1600" b="0" i="0" kern="1200">
                <a:solidFill>
                  <a:schemeClr val="tx2"/>
                </a:solidFill>
                <a:latin typeface="+mn-lt"/>
                <a:ea typeface="+mn-ea"/>
                <a:cs typeface="+mn-cs"/>
              </a:defRPr>
            </a:lvl3pPr>
            <a:lvl4pPr marL="858838" indent="-234950" algn="l" defTabSz="914400" rtl="0" eaLnBrk="1" latinLnBrk="0" hangingPunct="1">
              <a:lnSpc>
                <a:spcPct val="90000"/>
              </a:lnSpc>
              <a:spcBef>
                <a:spcPts val="500"/>
              </a:spcBef>
              <a:buClr>
                <a:schemeClr val="accent2"/>
              </a:buClr>
              <a:buFont typeface="Wingdings" pitchFamily="2" charset="2"/>
              <a:buChar char="§"/>
              <a:tabLst/>
              <a:defRPr sz="1600" b="0" i="0" kern="1200">
                <a:solidFill>
                  <a:schemeClr val="tx2"/>
                </a:solidFill>
                <a:latin typeface="+mn-lt"/>
                <a:ea typeface="+mn-ea"/>
                <a:cs typeface="+mn-cs"/>
              </a:defRPr>
            </a:lvl4pPr>
            <a:lvl5pPr marL="1033463" indent="-214313" algn="l" defTabSz="914400" rtl="0" eaLnBrk="1" latinLnBrk="0" hangingPunct="1">
              <a:lnSpc>
                <a:spcPct val="90000"/>
              </a:lnSpc>
              <a:spcBef>
                <a:spcPts val="500"/>
              </a:spcBef>
              <a:buClr>
                <a:schemeClr val="accent2"/>
              </a:buClr>
              <a:buFont typeface="Wingdings" pitchFamily="2" charset="2"/>
              <a:buChar char="§"/>
              <a:tabLst/>
              <a:defRPr sz="1600" b="0"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We </a:t>
            </a:r>
            <a:r>
              <a:rPr lang="en-US" b="1" dirty="0"/>
              <a:t>cannot</a:t>
            </a:r>
            <a:r>
              <a:rPr lang="en-US" dirty="0"/>
              <a:t> use </a:t>
            </a:r>
            <a:r>
              <a:rPr lang="en-US" dirty="0" err="1"/>
              <a:t>numpy</a:t>
            </a:r>
            <a:r>
              <a:rPr lang="en-US" dirty="0"/>
              <a:t> arrays or torch tensors. Why?</a:t>
            </a:r>
          </a:p>
        </p:txBody>
      </p:sp>
      <p:pic>
        <p:nvPicPr>
          <p:cNvPr id="20" name="Picture 19" descr="Screenshot of failed python implementation of adjacency list using numpy and pytorch">
            <a:extLst>
              <a:ext uri="{FF2B5EF4-FFF2-40B4-BE49-F238E27FC236}">
                <a16:creationId xmlns:a16="http://schemas.microsoft.com/office/drawing/2014/main" id="{3C371DCD-8FC0-EA02-357A-50340DE5B91A}"/>
              </a:ext>
            </a:extLst>
          </p:cNvPr>
          <p:cNvPicPr>
            <a:picLocks noChangeAspect="1"/>
          </p:cNvPicPr>
          <p:nvPr/>
        </p:nvPicPr>
        <p:blipFill>
          <a:blip r:embed="rId3"/>
          <a:stretch>
            <a:fillRect/>
          </a:stretch>
        </p:blipFill>
        <p:spPr>
          <a:xfrm>
            <a:off x="1143000" y="3142788"/>
            <a:ext cx="7772400" cy="1947296"/>
          </a:xfrm>
          <a:prstGeom prst="rect">
            <a:avLst/>
          </a:prstGeom>
        </p:spPr>
      </p:pic>
      <p:sp>
        <p:nvSpPr>
          <p:cNvPr id="21" name="Content Placeholder 2">
            <a:extLst>
              <a:ext uri="{FF2B5EF4-FFF2-40B4-BE49-F238E27FC236}">
                <a16:creationId xmlns:a16="http://schemas.microsoft.com/office/drawing/2014/main" id="{253A92C6-A239-77A6-FD8D-4C022A286CAC}"/>
              </a:ext>
            </a:extLst>
          </p:cNvPr>
          <p:cNvSpPr txBox="1">
            <a:spLocks/>
          </p:cNvSpPr>
          <p:nvPr/>
        </p:nvSpPr>
        <p:spPr>
          <a:xfrm>
            <a:off x="1142999" y="5336881"/>
            <a:ext cx="7772400" cy="664797"/>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0"/>
              </a:spcBef>
              <a:spcAft>
                <a:spcPts val="600"/>
              </a:spcAft>
              <a:buClr>
                <a:schemeClr val="accent2"/>
              </a:buClr>
              <a:buFont typeface="Wingdings" pitchFamily="2" charset="2"/>
              <a:buNone/>
              <a:defRPr sz="2400" b="0" i="0" kern="1200">
                <a:solidFill>
                  <a:schemeClr val="tx2"/>
                </a:solidFill>
                <a:latin typeface="+mn-lt"/>
                <a:ea typeface="+mn-ea"/>
                <a:cs typeface="+mn-cs"/>
              </a:defRPr>
            </a:lvl1pPr>
            <a:lvl2pPr marL="460375" indent="0" algn="l" defTabSz="914400" rtl="0" eaLnBrk="1" latinLnBrk="0" hangingPunct="1">
              <a:lnSpc>
                <a:spcPct val="90000"/>
              </a:lnSpc>
              <a:spcBef>
                <a:spcPts val="500"/>
              </a:spcBef>
              <a:spcAft>
                <a:spcPts val="600"/>
              </a:spcAft>
              <a:buClr>
                <a:schemeClr val="accent2"/>
              </a:buClr>
              <a:buFont typeface="Wingdings" pitchFamily="2" charset="2"/>
              <a:buChar char="§"/>
              <a:tabLst/>
              <a:defRPr sz="2000" b="0" i="0" kern="1200">
                <a:solidFill>
                  <a:schemeClr val="tx2"/>
                </a:solidFill>
                <a:latin typeface="+mn-lt"/>
                <a:ea typeface="+mn-ea"/>
                <a:cs typeface="+mn-cs"/>
              </a:defRPr>
            </a:lvl2pPr>
            <a:lvl3pPr marL="685800" indent="0" algn="l" defTabSz="914400" rtl="0" eaLnBrk="1" latinLnBrk="0" hangingPunct="1">
              <a:lnSpc>
                <a:spcPct val="90000"/>
              </a:lnSpc>
              <a:spcBef>
                <a:spcPts val="500"/>
              </a:spcBef>
              <a:spcAft>
                <a:spcPts val="600"/>
              </a:spcAft>
              <a:buClr>
                <a:schemeClr val="accent2"/>
              </a:buClr>
              <a:buFont typeface="System Font Regular"/>
              <a:buChar char="-"/>
              <a:tabLst/>
              <a:defRPr sz="1600" b="0" i="0" kern="1200">
                <a:solidFill>
                  <a:schemeClr val="tx2"/>
                </a:solidFill>
                <a:latin typeface="+mn-lt"/>
                <a:ea typeface="+mn-ea"/>
                <a:cs typeface="+mn-cs"/>
              </a:defRPr>
            </a:lvl3pPr>
            <a:lvl4pPr marL="858838" indent="-234950" algn="l" defTabSz="914400" rtl="0" eaLnBrk="1" latinLnBrk="0" hangingPunct="1">
              <a:lnSpc>
                <a:spcPct val="90000"/>
              </a:lnSpc>
              <a:spcBef>
                <a:spcPts val="500"/>
              </a:spcBef>
              <a:buClr>
                <a:schemeClr val="accent2"/>
              </a:buClr>
              <a:buFont typeface="Wingdings" pitchFamily="2" charset="2"/>
              <a:buChar char="§"/>
              <a:tabLst/>
              <a:defRPr sz="1600" b="0" i="0" kern="1200">
                <a:solidFill>
                  <a:schemeClr val="tx2"/>
                </a:solidFill>
                <a:latin typeface="+mn-lt"/>
                <a:ea typeface="+mn-ea"/>
                <a:cs typeface="+mn-cs"/>
              </a:defRPr>
            </a:lvl4pPr>
            <a:lvl5pPr marL="1033463" indent="-214313" algn="l" defTabSz="914400" rtl="0" eaLnBrk="1" latinLnBrk="0" hangingPunct="1">
              <a:lnSpc>
                <a:spcPct val="90000"/>
              </a:lnSpc>
              <a:spcBef>
                <a:spcPts val="500"/>
              </a:spcBef>
              <a:buClr>
                <a:schemeClr val="accent2"/>
              </a:buClr>
              <a:buFont typeface="Wingdings" pitchFamily="2" charset="2"/>
              <a:buChar char="§"/>
              <a:tabLst/>
              <a:defRPr sz="1600" b="0"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We can instead use </a:t>
            </a:r>
            <a:r>
              <a:rPr lang="en-US" dirty="0" err="1"/>
              <a:t>scipy.sparse</a:t>
            </a:r>
            <a:r>
              <a:rPr lang="en-US" dirty="0"/>
              <a:t> and </a:t>
            </a:r>
            <a:r>
              <a:rPr lang="en-US" dirty="0" err="1"/>
              <a:t>torch.sparse</a:t>
            </a:r>
            <a:r>
              <a:rPr lang="en-US" dirty="0"/>
              <a:t> classes (more on this later)</a:t>
            </a:r>
          </a:p>
        </p:txBody>
      </p:sp>
    </p:spTree>
    <p:extLst>
      <p:ext uri="{BB962C8B-B14F-4D97-AF65-F5344CB8AC3E}">
        <p14:creationId xmlns:p14="http://schemas.microsoft.com/office/powerpoint/2010/main" val="909410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B687C-4CED-ED91-DDCB-F6EF87FF0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DBD3A-E916-EE33-A87A-D24F960F33CD}"/>
              </a:ext>
            </a:extLst>
          </p:cNvPr>
          <p:cNvSpPr>
            <a:spLocks noGrp="1"/>
          </p:cNvSpPr>
          <p:nvPr>
            <p:ph type="ctrTitle"/>
          </p:nvPr>
        </p:nvSpPr>
        <p:spPr>
          <a:xfrm>
            <a:off x="1355318" y="3429000"/>
            <a:ext cx="10262721" cy="541687"/>
          </a:xfrm>
        </p:spPr>
        <p:txBody>
          <a:bodyPr/>
          <a:lstStyle/>
          <a:p>
            <a:r>
              <a:rPr lang="en-US" dirty="0"/>
              <a:t>Metric algorithms</a:t>
            </a:r>
          </a:p>
        </p:txBody>
      </p:sp>
    </p:spTree>
    <p:extLst>
      <p:ext uri="{BB962C8B-B14F-4D97-AF65-F5344CB8AC3E}">
        <p14:creationId xmlns:p14="http://schemas.microsoft.com/office/powerpoint/2010/main" val="1438599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CDFE9-A484-D6CE-D0E8-407CEAF3A684}"/>
              </a:ext>
            </a:extLst>
          </p:cNvPr>
          <p:cNvSpPr>
            <a:spLocks noGrp="1"/>
          </p:cNvSpPr>
          <p:nvPr>
            <p:ph type="title"/>
          </p:nvPr>
        </p:nvSpPr>
        <p:spPr/>
        <p:txBody>
          <a:bodyPr/>
          <a:lstStyle/>
          <a:p>
            <a:r>
              <a:rPr lang="en-US" dirty="0"/>
              <a:t>Node degree from 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F558A4-CDA9-CD48-7391-BE4BC6663302}"/>
                  </a:ext>
                </a:extLst>
              </p:cNvPr>
              <p:cNvSpPr>
                <a:spLocks noGrp="1"/>
              </p:cNvSpPr>
              <p:nvPr>
                <p:ph idx="1"/>
              </p:nvPr>
            </p:nvSpPr>
            <p:spPr>
              <a:xfrm>
                <a:off x="1143000" y="1188720"/>
                <a:ext cx="5810061" cy="3747693"/>
              </a:xfrm>
            </p:spPr>
            <p:txBody>
              <a:bodyPr/>
              <a:lstStyle/>
              <a:p>
                <a:pPr marL="342900" indent="-342900">
                  <a:buFont typeface="Arial" panose="020B0604020202020204" pitchFamily="34" charset="0"/>
                  <a:buChar char="•"/>
                </a:pPr>
                <a:r>
                  <a:rPr lang="en-US" dirty="0"/>
                  <a:t>Node degree is the number of edges connected to the node</a:t>
                </a:r>
              </a:p>
              <a:p>
                <a:pPr marL="342900" indent="-342900">
                  <a:buFont typeface="Arial" panose="020B0604020202020204" pitchFamily="34" charset="0"/>
                  <a:buChar char="•"/>
                </a:pPr>
                <a:r>
                  <a:rPr lang="en-US" dirty="0"/>
                  <a:t>The algorithm (and complexity) depend on the data structure</a:t>
                </a:r>
              </a:p>
              <a:p>
                <a:pPr marL="342900" indent="-342900">
                  <a:buFont typeface="Arial" panose="020B0604020202020204" pitchFamily="34" charset="0"/>
                  <a:buChar char="•"/>
                </a:pPr>
                <a:r>
                  <a:rPr lang="en-US" dirty="0"/>
                  <a:t>Consider node with index </a:t>
                </a:r>
                <a14:m>
                  <m:oMath xmlns:m="http://schemas.openxmlformats.org/officeDocument/2006/math">
                    <m:r>
                      <a:rPr lang="en-US" b="0" i="1" smtClean="0">
                        <a:latin typeface="Cambria Math" panose="02040503050406030204" pitchFamily="18" charset="0"/>
                      </a:rPr>
                      <m:t>𝑖</m:t>
                    </m:r>
                  </m:oMath>
                </a14:m>
                <a:endParaRPr lang="en-US" dirty="0"/>
              </a:p>
              <a:p>
                <a:pPr marL="342900" indent="-342900">
                  <a:buFont typeface="Arial" panose="020B0604020202020204" pitchFamily="34" charset="0"/>
                  <a:buChar char="•"/>
                </a:pPr>
                <a:r>
                  <a:rPr lang="en-US" dirty="0"/>
                  <a:t>Adjacency matrix representation algorithm</a:t>
                </a:r>
              </a:p>
              <a:p>
                <a:pPr marL="917575" lvl="1" indent="-457200">
                  <a:buFont typeface="+mj-lt"/>
                  <a:buAutoNum type="arabicPeriod"/>
                </a:pPr>
                <a:r>
                  <a:rPr lang="en-US" dirty="0"/>
                  <a:t>Access row </a:t>
                </a:r>
                <a14:m>
                  <m:oMath xmlns:m="http://schemas.openxmlformats.org/officeDocument/2006/math">
                    <m:r>
                      <a:rPr lang="en-US" i="1">
                        <a:latin typeface="Cambria Math" panose="02040503050406030204" pitchFamily="18" charset="0"/>
                      </a:rPr>
                      <m:t>𝑖</m:t>
                    </m:r>
                  </m:oMath>
                </a14:m>
                <a:endParaRPr lang="en-US" dirty="0"/>
              </a:p>
              <a:p>
                <a:pPr marL="917575" lvl="1" indent="-457200">
                  <a:buFont typeface="+mj-lt"/>
                  <a:buAutoNum type="arabicPeriod"/>
                </a:pPr>
                <a:r>
                  <a:rPr lang="en-US" dirty="0"/>
                  <a:t>Iterate over the row elements and count non-zero entries (sum for unweighted networks)</a:t>
                </a:r>
              </a:p>
              <a:p>
                <a:endParaRPr lang="en-US" dirty="0"/>
              </a:p>
            </p:txBody>
          </p:sp>
        </mc:Choice>
        <mc:Fallback xmlns="">
          <p:sp>
            <p:nvSpPr>
              <p:cNvPr id="3" name="Content Placeholder 2">
                <a:extLst>
                  <a:ext uri="{FF2B5EF4-FFF2-40B4-BE49-F238E27FC236}">
                    <a16:creationId xmlns:a16="http://schemas.microsoft.com/office/drawing/2014/main" id="{9AF558A4-CDA9-CD48-7391-BE4BC6663302}"/>
                  </a:ext>
                </a:extLst>
              </p:cNvPr>
              <p:cNvSpPr>
                <a:spLocks noGrp="1" noRot="1" noChangeAspect="1" noMove="1" noResize="1" noEditPoints="1" noAdjustHandles="1" noChangeArrowheads="1" noChangeShapeType="1" noTextEdit="1"/>
              </p:cNvSpPr>
              <p:nvPr>
                <p:ph idx="1"/>
              </p:nvPr>
            </p:nvSpPr>
            <p:spPr>
              <a:xfrm>
                <a:off x="1143000" y="1188720"/>
                <a:ext cx="5810061" cy="3747693"/>
              </a:xfrm>
              <a:blipFill>
                <a:blip r:embed="rId2"/>
                <a:stretch>
                  <a:fillRect l="-3057" t="-3378" r="-3057"/>
                </a:stretch>
              </a:blipFill>
            </p:spPr>
            <p:txBody>
              <a:bodyPr/>
              <a:lstStyle/>
              <a:p>
                <a:r>
                  <a:rPr lang="en-US">
                    <a:noFill/>
                  </a:rPr>
                  <a:t> </a:t>
                </a:r>
              </a:p>
            </p:txBody>
          </p:sp>
        </mc:Fallback>
      </mc:AlternateContent>
      <p:pic>
        <p:nvPicPr>
          <p:cNvPr id="9" name="Graphic 8">
            <a:extLst>
              <a:ext uri="{FF2B5EF4-FFF2-40B4-BE49-F238E27FC236}">
                <a16:creationId xmlns:a16="http://schemas.microsoft.com/office/drawing/2014/main" id="{C27FF479-21B6-9249-6AA4-7772420EB81B}"/>
              </a:ext>
            </a:extLst>
          </p:cNvPr>
          <p:cNvPicPr>
            <a:picLocks noChangeAspect="1"/>
          </p:cNvPicPr>
          <p:nvPr/>
        </p:nvPicPr>
        <p:blipFill>
          <a:blip r:embed="rId3">
            <a:extLst>
              <a:ext uri="{96DAC541-7B7A-43D3-8B79-37D633B846F1}">
                <asvg:svgBlip xmlns:asvg="http://schemas.microsoft.com/office/drawing/2016/SVG/main" r:embed="rId4"/>
              </a:ext>
            </a:extLst>
          </a:blip>
          <a:srcRect l="10040" t="26060" r="63347" b="25228"/>
          <a:stretch>
            <a:fillRect/>
          </a:stretch>
        </p:blipFill>
        <p:spPr>
          <a:xfrm>
            <a:off x="8658886" y="643818"/>
            <a:ext cx="2027976" cy="1855962"/>
          </a:xfrm>
          <a:prstGeom prst="rect">
            <a:avLst/>
          </a:prstGeom>
        </p:spPr>
      </p:pic>
      <p:grpSp>
        <p:nvGrpSpPr>
          <p:cNvPr id="14" name="Group 13">
            <a:extLst>
              <a:ext uri="{FF2B5EF4-FFF2-40B4-BE49-F238E27FC236}">
                <a16:creationId xmlns:a16="http://schemas.microsoft.com/office/drawing/2014/main" id="{A7B9ED03-1A33-A85E-F10B-C37B464A43CF}"/>
              </a:ext>
            </a:extLst>
          </p:cNvPr>
          <p:cNvGrpSpPr/>
          <p:nvPr/>
        </p:nvGrpSpPr>
        <p:grpSpPr>
          <a:xfrm>
            <a:off x="8387281" y="2715265"/>
            <a:ext cx="2661719" cy="2408221"/>
            <a:chOff x="8387281" y="3115416"/>
            <a:chExt cx="2661719" cy="2408221"/>
          </a:xfrm>
        </p:grpSpPr>
        <p:pic>
          <p:nvPicPr>
            <p:cNvPr id="11" name="Graphic 10">
              <a:extLst>
                <a:ext uri="{FF2B5EF4-FFF2-40B4-BE49-F238E27FC236}">
                  <a16:creationId xmlns:a16="http://schemas.microsoft.com/office/drawing/2014/main" id="{52A9C1FA-0E1F-5F08-6D42-7320F801D0EE}"/>
                </a:ext>
              </a:extLst>
            </p:cNvPr>
            <p:cNvPicPr>
              <a:picLocks noChangeAspect="1"/>
            </p:cNvPicPr>
            <p:nvPr/>
          </p:nvPicPr>
          <p:blipFill>
            <a:blip r:embed="rId3">
              <a:extLst>
                <a:ext uri="{96DAC541-7B7A-43D3-8B79-37D633B846F1}">
                  <asvg:svgBlip xmlns:asvg="http://schemas.microsoft.com/office/drawing/2016/SVG/main" r:embed="rId4"/>
                </a:ext>
              </a:extLst>
            </a:blip>
            <a:srcRect l="55188" t="10852" r="12852" b="25941"/>
            <a:stretch>
              <a:fillRect/>
            </a:stretch>
          </p:blipFill>
          <p:spPr>
            <a:xfrm>
              <a:off x="8514031" y="3115416"/>
              <a:ext cx="2435382" cy="2408221"/>
            </a:xfrm>
            <a:prstGeom prst="rect">
              <a:avLst/>
            </a:prstGeom>
          </p:spPr>
        </p:pic>
        <p:sp>
          <p:nvSpPr>
            <p:cNvPr id="12" name="Rounded Rectangle 11">
              <a:extLst>
                <a:ext uri="{FF2B5EF4-FFF2-40B4-BE49-F238E27FC236}">
                  <a16:creationId xmlns:a16="http://schemas.microsoft.com/office/drawing/2014/main" id="{187F9F90-101E-7480-FE8A-464FBF153C9B}"/>
                </a:ext>
              </a:extLst>
            </p:cNvPr>
            <p:cNvSpPr/>
            <p:nvPr/>
          </p:nvSpPr>
          <p:spPr>
            <a:xfrm>
              <a:off x="8387281" y="3154075"/>
              <a:ext cx="2661719" cy="298764"/>
            </a:xfrm>
            <a:prstGeom prst="roundRect">
              <a:avLst/>
            </a:prstGeom>
            <a:solidFill>
              <a:srgbClr val="512C80">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6F6B8665-9C02-70AA-3DAD-E74F858EF7E3}"/>
              </a:ext>
            </a:extLst>
          </p:cNvPr>
          <p:cNvSpPr txBox="1"/>
          <p:nvPr/>
        </p:nvSpPr>
        <p:spPr>
          <a:xfrm>
            <a:off x="7594829" y="5213412"/>
            <a:ext cx="427378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Node </a:t>
            </a:r>
            <a:r>
              <a:rPr lang="en-US" b="1" dirty="0">
                <a:solidFill>
                  <a:schemeClr val="accent2">
                    <a:lumMod val="75000"/>
                  </a:schemeClr>
                </a:solidFill>
              </a:rPr>
              <a:t>degree for node 0 is 2</a:t>
            </a:r>
            <a:r>
              <a:rPr lang="en-US" dirty="0"/>
              <a:t>, which is the sum of row zero in the adjacency matrix</a:t>
            </a:r>
          </a:p>
        </p:txBody>
      </p:sp>
    </p:spTree>
    <p:extLst>
      <p:ext uri="{BB962C8B-B14F-4D97-AF65-F5344CB8AC3E}">
        <p14:creationId xmlns:p14="http://schemas.microsoft.com/office/powerpoint/2010/main" val="3636401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52772-3D68-87FC-7D3B-CA2EEB0D19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0365A3-7D39-8297-73A6-82183935252C}"/>
              </a:ext>
            </a:extLst>
          </p:cNvPr>
          <p:cNvSpPr>
            <a:spLocks noGrp="1"/>
          </p:cNvSpPr>
          <p:nvPr>
            <p:ph type="title"/>
          </p:nvPr>
        </p:nvSpPr>
        <p:spPr/>
        <p:txBody>
          <a:bodyPr/>
          <a:lstStyle/>
          <a:p>
            <a:r>
              <a:rPr lang="en-US" dirty="0"/>
              <a:t>Node degree from 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D8E13F-2232-15C9-59A0-6941EC49F269}"/>
                  </a:ext>
                </a:extLst>
              </p:cNvPr>
              <p:cNvSpPr>
                <a:spLocks noGrp="1"/>
              </p:cNvSpPr>
              <p:nvPr>
                <p:ph idx="1"/>
              </p:nvPr>
            </p:nvSpPr>
            <p:spPr>
              <a:xfrm>
                <a:off x="1143000" y="1188720"/>
                <a:ext cx="5810061" cy="3747693"/>
              </a:xfrm>
            </p:spPr>
            <p:txBody>
              <a:bodyPr/>
              <a:lstStyle/>
              <a:p>
                <a:pPr marL="342900" indent="-342900">
                  <a:buFont typeface="Arial" panose="020B0604020202020204" pitchFamily="34" charset="0"/>
                  <a:buChar char="•"/>
                </a:pPr>
                <a:r>
                  <a:rPr lang="en-US" dirty="0"/>
                  <a:t>Node degree is the number of edges connected to the node</a:t>
                </a:r>
              </a:p>
              <a:p>
                <a:pPr marL="342900" indent="-342900">
                  <a:buFont typeface="Arial" panose="020B0604020202020204" pitchFamily="34" charset="0"/>
                  <a:buChar char="•"/>
                </a:pPr>
                <a:r>
                  <a:rPr lang="en-US" dirty="0"/>
                  <a:t>The algorithm (and complexity) depend on the data structure</a:t>
                </a:r>
              </a:p>
              <a:p>
                <a:pPr marL="342900" indent="-342900">
                  <a:buFont typeface="Arial" panose="020B0604020202020204" pitchFamily="34" charset="0"/>
                  <a:buChar char="•"/>
                </a:pPr>
                <a:r>
                  <a:rPr lang="en-US" dirty="0"/>
                  <a:t>Consider node with index </a:t>
                </a:r>
                <a14:m>
                  <m:oMath xmlns:m="http://schemas.openxmlformats.org/officeDocument/2006/math">
                    <m:r>
                      <a:rPr lang="en-US" b="0" i="1" smtClean="0">
                        <a:latin typeface="Cambria Math" panose="02040503050406030204" pitchFamily="18" charset="0"/>
                      </a:rPr>
                      <m:t>𝑖</m:t>
                    </m:r>
                  </m:oMath>
                </a14:m>
                <a:endParaRPr lang="en-US" dirty="0"/>
              </a:p>
              <a:p>
                <a:pPr marL="342900" indent="-342900">
                  <a:buFont typeface="Arial" panose="020B0604020202020204" pitchFamily="34" charset="0"/>
                  <a:buChar char="•"/>
                </a:pPr>
                <a:r>
                  <a:rPr lang="en-US" dirty="0"/>
                  <a:t>Adjacency matrix representation algorithm</a:t>
                </a:r>
              </a:p>
              <a:p>
                <a:pPr marL="917575" lvl="1" indent="-457200">
                  <a:buFont typeface="+mj-lt"/>
                  <a:buAutoNum type="arabicPeriod"/>
                </a:pPr>
                <a:r>
                  <a:rPr lang="en-US" dirty="0"/>
                  <a:t>Access row </a:t>
                </a:r>
                <a14:m>
                  <m:oMath xmlns:m="http://schemas.openxmlformats.org/officeDocument/2006/math">
                    <m:r>
                      <a:rPr lang="en-US" i="1">
                        <a:latin typeface="Cambria Math" panose="02040503050406030204" pitchFamily="18" charset="0"/>
                      </a:rPr>
                      <m:t>𝑖</m:t>
                    </m:r>
                  </m:oMath>
                </a14:m>
                <a:r>
                  <a:rPr lang="en-US" dirty="0"/>
                  <a:t> which</a:t>
                </a:r>
              </a:p>
              <a:p>
                <a:pPr marL="917575" lvl="1" indent="-457200">
                  <a:buFont typeface="+mj-lt"/>
                  <a:buAutoNum type="arabicPeriod"/>
                </a:pPr>
                <a:r>
                  <a:rPr lang="en-US" dirty="0"/>
                  <a:t>Iterate over the row elements and count non-zero entries (sum for unweighted networks)</a:t>
                </a:r>
              </a:p>
              <a:p>
                <a:endParaRPr lang="en-US" dirty="0"/>
              </a:p>
            </p:txBody>
          </p:sp>
        </mc:Choice>
        <mc:Fallback xmlns="">
          <p:sp>
            <p:nvSpPr>
              <p:cNvPr id="3" name="Content Placeholder 2">
                <a:extLst>
                  <a:ext uri="{FF2B5EF4-FFF2-40B4-BE49-F238E27FC236}">
                    <a16:creationId xmlns:a16="http://schemas.microsoft.com/office/drawing/2014/main" id="{42D8E13F-2232-15C9-59A0-6941EC49F269}"/>
                  </a:ext>
                </a:extLst>
              </p:cNvPr>
              <p:cNvSpPr>
                <a:spLocks noGrp="1" noRot="1" noChangeAspect="1" noMove="1" noResize="1" noEditPoints="1" noAdjustHandles="1" noChangeArrowheads="1" noChangeShapeType="1" noTextEdit="1"/>
              </p:cNvSpPr>
              <p:nvPr>
                <p:ph idx="1"/>
              </p:nvPr>
            </p:nvSpPr>
            <p:spPr>
              <a:xfrm>
                <a:off x="1143000" y="1188720"/>
                <a:ext cx="5810061" cy="3747693"/>
              </a:xfrm>
              <a:blipFill>
                <a:blip r:embed="rId2"/>
                <a:stretch>
                  <a:fillRect l="-3057" t="-3378" r="-3057"/>
                </a:stretch>
              </a:blipFill>
            </p:spPr>
            <p:txBody>
              <a:bodyPr/>
              <a:lstStyle/>
              <a:p>
                <a:r>
                  <a:rPr lang="en-US">
                    <a:noFill/>
                  </a:rPr>
                  <a:t> </a:t>
                </a:r>
              </a:p>
            </p:txBody>
          </p:sp>
        </mc:Fallback>
      </mc:AlternateContent>
      <p:pic>
        <p:nvPicPr>
          <p:cNvPr id="9" name="Graphic 8">
            <a:extLst>
              <a:ext uri="{FF2B5EF4-FFF2-40B4-BE49-F238E27FC236}">
                <a16:creationId xmlns:a16="http://schemas.microsoft.com/office/drawing/2014/main" id="{9C5D1156-383B-0201-AA05-31BE2DCA3F74}"/>
              </a:ext>
            </a:extLst>
          </p:cNvPr>
          <p:cNvPicPr>
            <a:picLocks noChangeAspect="1"/>
          </p:cNvPicPr>
          <p:nvPr/>
        </p:nvPicPr>
        <p:blipFill>
          <a:blip r:embed="rId3">
            <a:extLst>
              <a:ext uri="{96DAC541-7B7A-43D3-8B79-37D633B846F1}">
                <asvg:svgBlip xmlns:asvg="http://schemas.microsoft.com/office/drawing/2016/SVG/main" r:embed="rId4"/>
              </a:ext>
            </a:extLst>
          </a:blip>
          <a:srcRect l="10040" t="26060" r="63347" b="25228"/>
          <a:stretch>
            <a:fillRect/>
          </a:stretch>
        </p:blipFill>
        <p:spPr>
          <a:xfrm>
            <a:off x="8658886" y="643818"/>
            <a:ext cx="2027976" cy="1855962"/>
          </a:xfrm>
          <a:prstGeom prst="rect">
            <a:avLst/>
          </a:prstGeom>
        </p:spPr>
      </p:pic>
      <p:pic>
        <p:nvPicPr>
          <p:cNvPr id="11" name="Graphic 10">
            <a:extLst>
              <a:ext uri="{FF2B5EF4-FFF2-40B4-BE49-F238E27FC236}">
                <a16:creationId xmlns:a16="http://schemas.microsoft.com/office/drawing/2014/main" id="{DCB8C670-801B-69BA-76E0-82C5F4DBAC74}"/>
              </a:ext>
            </a:extLst>
          </p:cNvPr>
          <p:cNvPicPr>
            <a:picLocks noChangeAspect="1"/>
          </p:cNvPicPr>
          <p:nvPr/>
        </p:nvPicPr>
        <p:blipFill>
          <a:blip r:embed="rId3">
            <a:extLst>
              <a:ext uri="{96DAC541-7B7A-43D3-8B79-37D633B846F1}">
                <asvg:svgBlip xmlns:asvg="http://schemas.microsoft.com/office/drawing/2016/SVG/main" r:embed="rId4"/>
              </a:ext>
            </a:extLst>
          </a:blip>
          <a:srcRect l="55188" t="10852" r="12852" b="25941"/>
          <a:stretch>
            <a:fillRect/>
          </a:stretch>
        </p:blipFill>
        <p:spPr>
          <a:xfrm>
            <a:off x="8514031" y="2715265"/>
            <a:ext cx="2435382" cy="2408221"/>
          </a:xfrm>
          <a:prstGeom prst="rect">
            <a:avLst/>
          </a:prstGeom>
        </p:spPr>
      </p:pic>
      <p:sp>
        <p:nvSpPr>
          <p:cNvPr id="12" name="Rounded Rectangle 11">
            <a:extLst>
              <a:ext uri="{FF2B5EF4-FFF2-40B4-BE49-F238E27FC236}">
                <a16:creationId xmlns:a16="http://schemas.microsoft.com/office/drawing/2014/main" id="{E12E4931-22FB-023F-28AD-C2B76492A04C}"/>
              </a:ext>
            </a:extLst>
          </p:cNvPr>
          <p:cNvSpPr/>
          <p:nvPr/>
        </p:nvSpPr>
        <p:spPr>
          <a:xfrm>
            <a:off x="8387281" y="3620611"/>
            <a:ext cx="2661719" cy="298764"/>
          </a:xfrm>
          <a:prstGeom prst="roundRect">
            <a:avLst/>
          </a:prstGeom>
          <a:solidFill>
            <a:srgbClr val="512C80">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1A08321-7A3C-3763-EF56-D38EB5136CE8}"/>
              </a:ext>
            </a:extLst>
          </p:cNvPr>
          <p:cNvSpPr txBox="1"/>
          <p:nvPr/>
        </p:nvSpPr>
        <p:spPr>
          <a:xfrm>
            <a:off x="7594829" y="5213412"/>
            <a:ext cx="427378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Node </a:t>
            </a:r>
            <a:r>
              <a:rPr lang="en-US" b="1" dirty="0">
                <a:solidFill>
                  <a:schemeClr val="accent2">
                    <a:lumMod val="75000"/>
                  </a:schemeClr>
                </a:solidFill>
              </a:rPr>
              <a:t>degree for node 3 is 1</a:t>
            </a:r>
            <a:r>
              <a:rPr lang="en-US" dirty="0"/>
              <a:t>, which is the sum of row zero in the adjacency matrix</a:t>
            </a:r>
          </a:p>
        </p:txBody>
      </p:sp>
    </p:spTree>
    <p:extLst>
      <p:ext uri="{BB962C8B-B14F-4D97-AF65-F5344CB8AC3E}">
        <p14:creationId xmlns:p14="http://schemas.microsoft.com/office/powerpoint/2010/main" val="2765090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3E212-40CD-42B4-ED8A-694668EA2863}"/>
              </a:ext>
            </a:extLst>
          </p:cNvPr>
          <p:cNvSpPr>
            <a:spLocks noGrp="1"/>
          </p:cNvSpPr>
          <p:nvPr>
            <p:ph type="title"/>
          </p:nvPr>
        </p:nvSpPr>
        <p:spPr/>
        <p:txBody>
          <a:bodyPr/>
          <a:lstStyle/>
          <a:p>
            <a:r>
              <a:rPr lang="en-US"/>
              <a:t>Overview</a:t>
            </a:r>
          </a:p>
        </p:txBody>
      </p:sp>
      <p:sp>
        <p:nvSpPr>
          <p:cNvPr id="3" name="Content Placeholder 2">
            <a:extLst>
              <a:ext uri="{FF2B5EF4-FFF2-40B4-BE49-F238E27FC236}">
                <a16:creationId xmlns:a16="http://schemas.microsoft.com/office/drawing/2014/main" id="{20EC2AD7-73CE-2F2B-A3D6-23464F280D9D}"/>
              </a:ext>
            </a:extLst>
          </p:cNvPr>
          <p:cNvSpPr>
            <a:spLocks noGrp="1"/>
          </p:cNvSpPr>
          <p:nvPr>
            <p:ph idx="1"/>
          </p:nvPr>
        </p:nvSpPr>
        <p:spPr>
          <a:xfrm>
            <a:off x="1143000" y="1188720"/>
            <a:ext cx="5741881" cy="1560427"/>
          </a:xfrm>
        </p:spPr>
        <p:txBody>
          <a:bodyPr/>
          <a:lstStyle/>
          <a:p>
            <a:pPr marL="342900" indent="-342900">
              <a:buFont typeface="Arial" panose="020B0604020202020204" pitchFamily="34" charset="0"/>
              <a:buChar char="•"/>
            </a:pPr>
            <a:r>
              <a:rPr lang="en-US" dirty="0"/>
              <a:t>Computational complexity</a:t>
            </a:r>
          </a:p>
          <a:p>
            <a:pPr marL="342900" indent="-342900">
              <a:buFont typeface="Arial" panose="020B0604020202020204" pitchFamily="34" charset="0"/>
              <a:buChar char="•"/>
            </a:pPr>
            <a:r>
              <a:rPr lang="en-US" dirty="0"/>
              <a:t>Network data structures</a:t>
            </a:r>
          </a:p>
          <a:p>
            <a:pPr marL="342900" indent="-342900">
              <a:buFont typeface="Arial" panose="020B0604020202020204" pitchFamily="34" charset="0"/>
              <a:buChar char="•"/>
            </a:pPr>
            <a:r>
              <a:rPr lang="en-US" dirty="0"/>
              <a:t>Metric algorithms</a:t>
            </a:r>
          </a:p>
          <a:p>
            <a:pPr marL="342900" indent="-342900">
              <a:buFont typeface="Arial" panose="020B0604020202020204" pitchFamily="34" charset="0"/>
              <a:buChar char="•"/>
            </a:pPr>
            <a:r>
              <a:rPr lang="en-US" dirty="0"/>
              <a:t>Software</a:t>
            </a:r>
          </a:p>
        </p:txBody>
      </p:sp>
    </p:spTree>
    <p:extLst>
      <p:ext uri="{BB962C8B-B14F-4D97-AF65-F5344CB8AC3E}">
        <p14:creationId xmlns:p14="http://schemas.microsoft.com/office/powerpoint/2010/main" val="7565905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45BD9-87B6-36E1-9373-8D038ACE4F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A0BC65-DF4F-7CA9-67ED-02A86D6CC5B5}"/>
              </a:ext>
            </a:extLst>
          </p:cNvPr>
          <p:cNvSpPr>
            <a:spLocks noGrp="1"/>
          </p:cNvSpPr>
          <p:nvPr>
            <p:ph type="title"/>
          </p:nvPr>
        </p:nvSpPr>
        <p:spPr/>
        <p:txBody>
          <a:bodyPr/>
          <a:lstStyle/>
          <a:p>
            <a:r>
              <a:rPr lang="en-US" dirty="0"/>
              <a:t>Node degree from adjacency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4066EA-BE27-70E2-421B-4B5D667D4E99}"/>
                  </a:ext>
                </a:extLst>
              </p:cNvPr>
              <p:cNvSpPr>
                <a:spLocks noGrp="1"/>
              </p:cNvSpPr>
              <p:nvPr>
                <p:ph idx="1"/>
              </p:nvPr>
            </p:nvSpPr>
            <p:spPr>
              <a:xfrm>
                <a:off x="1143000" y="1188720"/>
                <a:ext cx="5810061" cy="3747693"/>
              </a:xfrm>
            </p:spPr>
            <p:txBody>
              <a:bodyPr/>
              <a:lstStyle/>
              <a:p>
                <a:pPr marL="342900" indent="-342900">
                  <a:buFont typeface="Arial" panose="020B0604020202020204" pitchFamily="34" charset="0"/>
                  <a:buChar char="•"/>
                </a:pPr>
                <a:r>
                  <a:rPr lang="en-US" dirty="0"/>
                  <a:t>Node degree is the number of edges connected to the node</a:t>
                </a:r>
              </a:p>
              <a:p>
                <a:pPr marL="342900" indent="-342900">
                  <a:buFont typeface="Arial" panose="020B0604020202020204" pitchFamily="34" charset="0"/>
                  <a:buChar char="•"/>
                </a:pPr>
                <a:r>
                  <a:rPr lang="en-US" dirty="0"/>
                  <a:t>The algorithm (and complexity) depend on the data structure</a:t>
                </a:r>
              </a:p>
              <a:p>
                <a:pPr marL="342900" indent="-342900">
                  <a:buFont typeface="Arial" panose="020B0604020202020204" pitchFamily="34" charset="0"/>
                  <a:buChar char="•"/>
                </a:pPr>
                <a:r>
                  <a:rPr lang="en-US" dirty="0"/>
                  <a:t>Consider node with index </a:t>
                </a:r>
                <a14:m>
                  <m:oMath xmlns:m="http://schemas.openxmlformats.org/officeDocument/2006/math">
                    <m:r>
                      <a:rPr lang="en-US" b="0" i="1" smtClean="0">
                        <a:latin typeface="Cambria Math" panose="02040503050406030204" pitchFamily="18" charset="0"/>
                      </a:rPr>
                      <m:t>𝑖</m:t>
                    </m:r>
                  </m:oMath>
                </a14:m>
                <a:endParaRPr lang="en-US" dirty="0"/>
              </a:p>
              <a:p>
                <a:pPr marL="342900" indent="-342900">
                  <a:buFont typeface="Arial" panose="020B0604020202020204" pitchFamily="34" charset="0"/>
                  <a:buChar char="•"/>
                </a:pPr>
                <a:r>
                  <a:rPr lang="en-US" dirty="0"/>
                  <a:t>Adjacency matrix representation algorithm</a:t>
                </a:r>
              </a:p>
              <a:p>
                <a:pPr marL="917575" lvl="1" indent="-457200">
                  <a:buFont typeface="+mj-lt"/>
                  <a:buAutoNum type="arabicPeriod"/>
                </a:pPr>
                <a:r>
                  <a:rPr lang="en-US" dirty="0"/>
                  <a:t>Access row </a:t>
                </a:r>
                <a14:m>
                  <m:oMath xmlns:m="http://schemas.openxmlformats.org/officeDocument/2006/math">
                    <m:r>
                      <a:rPr lang="en-US" i="1">
                        <a:latin typeface="Cambria Math" panose="02040503050406030204" pitchFamily="18" charset="0"/>
                      </a:rPr>
                      <m:t>𝑖</m:t>
                    </m:r>
                  </m:oMath>
                </a14:m>
                <a:r>
                  <a:rPr lang="en-US" dirty="0"/>
                  <a:t> which</a:t>
                </a:r>
              </a:p>
              <a:p>
                <a:pPr marL="917575" lvl="1" indent="-457200">
                  <a:buFont typeface="+mj-lt"/>
                  <a:buAutoNum type="arabicPeriod"/>
                </a:pPr>
                <a:r>
                  <a:rPr lang="en-US" dirty="0"/>
                  <a:t>Iterate over the row elements and count non-zero entries (sum for unweighted networks)</a:t>
                </a:r>
              </a:p>
              <a:p>
                <a:endParaRPr lang="en-US" dirty="0"/>
              </a:p>
            </p:txBody>
          </p:sp>
        </mc:Choice>
        <mc:Fallback xmlns="">
          <p:sp>
            <p:nvSpPr>
              <p:cNvPr id="3" name="Content Placeholder 2">
                <a:extLst>
                  <a:ext uri="{FF2B5EF4-FFF2-40B4-BE49-F238E27FC236}">
                    <a16:creationId xmlns:a16="http://schemas.microsoft.com/office/drawing/2014/main" id="{2D4066EA-BE27-70E2-421B-4B5D667D4E99}"/>
                  </a:ext>
                </a:extLst>
              </p:cNvPr>
              <p:cNvSpPr>
                <a:spLocks noGrp="1" noRot="1" noChangeAspect="1" noMove="1" noResize="1" noEditPoints="1" noAdjustHandles="1" noChangeArrowheads="1" noChangeShapeType="1" noTextEdit="1"/>
              </p:cNvSpPr>
              <p:nvPr>
                <p:ph idx="1"/>
              </p:nvPr>
            </p:nvSpPr>
            <p:spPr>
              <a:xfrm>
                <a:off x="1143000" y="1188720"/>
                <a:ext cx="5810061" cy="3747693"/>
              </a:xfrm>
              <a:blipFill>
                <a:blip r:embed="rId2"/>
                <a:stretch>
                  <a:fillRect l="-3057" t="-3378" r="-3057"/>
                </a:stretch>
              </a:blipFill>
            </p:spPr>
            <p:txBody>
              <a:bodyPr/>
              <a:lstStyle/>
              <a:p>
                <a:r>
                  <a:rPr lang="en-US">
                    <a:noFill/>
                  </a:rPr>
                  <a:t> </a:t>
                </a:r>
              </a:p>
            </p:txBody>
          </p:sp>
        </mc:Fallback>
      </mc:AlternateContent>
      <p:pic>
        <p:nvPicPr>
          <p:cNvPr id="9" name="Graphic 8">
            <a:extLst>
              <a:ext uri="{FF2B5EF4-FFF2-40B4-BE49-F238E27FC236}">
                <a16:creationId xmlns:a16="http://schemas.microsoft.com/office/drawing/2014/main" id="{946577C6-0B38-9C77-C22B-96894FD17ADB}"/>
              </a:ext>
            </a:extLst>
          </p:cNvPr>
          <p:cNvPicPr>
            <a:picLocks noChangeAspect="1"/>
          </p:cNvPicPr>
          <p:nvPr/>
        </p:nvPicPr>
        <p:blipFill>
          <a:blip r:embed="rId3">
            <a:extLst>
              <a:ext uri="{96DAC541-7B7A-43D3-8B79-37D633B846F1}">
                <asvg:svgBlip xmlns:asvg="http://schemas.microsoft.com/office/drawing/2016/SVG/main" r:embed="rId4"/>
              </a:ext>
            </a:extLst>
          </a:blip>
          <a:srcRect l="10040" t="26060" r="63347" b="25228"/>
          <a:stretch>
            <a:fillRect/>
          </a:stretch>
        </p:blipFill>
        <p:spPr>
          <a:xfrm>
            <a:off x="8658886" y="643818"/>
            <a:ext cx="2027976" cy="1855962"/>
          </a:xfrm>
          <a:prstGeom prst="rect">
            <a:avLst/>
          </a:prstGeom>
        </p:spPr>
      </p:pic>
      <p:pic>
        <p:nvPicPr>
          <p:cNvPr id="11" name="Graphic 10">
            <a:extLst>
              <a:ext uri="{FF2B5EF4-FFF2-40B4-BE49-F238E27FC236}">
                <a16:creationId xmlns:a16="http://schemas.microsoft.com/office/drawing/2014/main" id="{451288C7-83F3-0B09-D7CB-B44934914A38}"/>
              </a:ext>
            </a:extLst>
          </p:cNvPr>
          <p:cNvPicPr>
            <a:picLocks noChangeAspect="1"/>
          </p:cNvPicPr>
          <p:nvPr/>
        </p:nvPicPr>
        <p:blipFill>
          <a:blip r:embed="rId3">
            <a:extLst>
              <a:ext uri="{96DAC541-7B7A-43D3-8B79-37D633B846F1}">
                <asvg:svgBlip xmlns:asvg="http://schemas.microsoft.com/office/drawing/2016/SVG/main" r:embed="rId4"/>
              </a:ext>
            </a:extLst>
          </a:blip>
          <a:srcRect l="55188" t="10852" r="12852" b="25941"/>
          <a:stretch>
            <a:fillRect/>
          </a:stretch>
        </p:blipFill>
        <p:spPr>
          <a:xfrm>
            <a:off x="8514031" y="2715265"/>
            <a:ext cx="2435382" cy="2408221"/>
          </a:xfrm>
          <a:prstGeom prst="rect">
            <a:avLst/>
          </a:prstGeom>
        </p:spPr>
      </p:pic>
      <p:sp>
        <p:nvSpPr>
          <p:cNvPr id="12" name="Rounded Rectangle 11">
            <a:extLst>
              <a:ext uri="{FF2B5EF4-FFF2-40B4-BE49-F238E27FC236}">
                <a16:creationId xmlns:a16="http://schemas.microsoft.com/office/drawing/2014/main" id="{CCBA7B4B-C625-D93E-ACC7-46052D4AE73B}"/>
              </a:ext>
            </a:extLst>
          </p:cNvPr>
          <p:cNvSpPr/>
          <p:nvPr/>
        </p:nvSpPr>
        <p:spPr>
          <a:xfrm>
            <a:off x="8400861" y="4749216"/>
            <a:ext cx="2661719" cy="298764"/>
          </a:xfrm>
          <a:prstGeom prst="roundRect">
            <a:avLst/>
          </a:prstGeom>
          <a:solidFill>
            <a:srgbClr val="512C80">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4C78A2-F101-7091-0E5B-A953950080A9}"/>
              </a:ext>
            </a:extLst>
          </p:cNvPr>
          <p:cNvSpPr txBox="1"/>
          <p:nvPr/>
        </p:nvSpPr>
        <p:spPr>
          <a:xfrm>
            <a:off x="7594829" y="5213412"/>
            <a:ext cx="427378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Node </a:t>
            </a:r>
            <a:r>
              <a:rPr lang="en-US" b="1" dirty="0">
                <a:solidFill>
                  <a:schemeClr val="accent2">
                    <a:lumMod val="75000"/>
                  </a:schemeClr>
                </a:solidFill>
              </a:rPr>
              <a:t>degree for node 7 is 4</a:t>
            </a:r>
            <a:r>
              <a:rPr lang="en-US" dirty="0"/>
              <a:t>, which is the sum of row zero in the adjacency matrix</a:t>
            </a:r>
          </a:p>
        </p:txBody>
      </p:sp>
    </p:spTree>
    <p:extLst>
      <p:ext uri="{BB962C8B-B14F-4D97-AF65-F5344CB8AC3E}">
        <p14:creationId xmlns:p14="http://schemas.microsoft.com/office/powerpoint/2010/main" val="1724471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96ED1-E7F0-D568-B1E0-DB2AD09899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831A4-613A-9AA8-86D5-82DE2A514ACF}"/>
              </a:ext>
            </a:extLst>
          </p:cNvPr>
          <p:cNvSpPr>
            <a:spLocks noGrp="1"/>
          </p:cNvSpPr>
          <p:nvPr>
            <p:ph type="title"/>
          </p:nvPr>
        </p:nvSpPr>
        <p:spPr/>
        <p:txBody>
          <a:bodyPr/>
          <a:lstStyle/>
          <a:p>
            <a:r>
              <a:rPr lang="en-US" dirty="0"/>
              <a:t>Node degree from adjacency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648BA5-EEED-BFF2-AB9B-07D05F6E9D8C}"/>
                  </a:ext>
                </a:extLst>
              </p:cNvPr>
              <p:cNvSpPr>
                <a:spLocks noGrp="1"/>
              </p:cNvSpPr>
              <p:nvPr>
                <p:ph idx="1"/>
              </p:nvPr>
            </p:nvSpPr>
            <p:spPr>
              <a:xfrm>
                <a:off x="1143000" y="1188720"/>
                <a:ext cx="5810061" cy="3752630"/>
              </a:xfrm>
            </p:spPr>
            <p:txBody>
              <a:bodyPr/>
              <a:lstStyle/>
              <a:p>
                <a:pPr marL="342900" indent="-342900">
                  <a:buFont typeface="Arial" panose="020B0604020202020204" pitchFamily="34" charset="0"/>
                  <a:buChar char="•"/>
                </a:pPr>
                <a:r>
                  <a:rPr lang="en-US" dirty="0"/>
                  <a:t>Node degree is the number of edges connected to the node</a:t>
                </a:r>
              </a:p>
              <a:p>
                <a:pPr marL="342900" indent="-342900">
                  <a:buFont typeface="Arial" panose="020B0604020202020204" pitchFamily="34" charset="0"/>
                  <a:buChar char="•"/>
                </a:pPr>
                <a:r>
                  <a:rPr lang="en-US" dirty="0"/>
                  <a:t>The algorithm (and complexity) depend on the data structure</a:t>
                </a:r>
              </a:p>
              <a:p>
                <a:pPr marL="342900" indent="-342900">
                  <a:buFont typeface="Arial" panose="020B0604020202020204" pitchFamily="34" charset="0"/>
                  <a:buChar char="•"/>
                </a:pPr>
                <a:r>
                  <a:rPr lang="en-US" dirty="0"/>
                  <a:t>Consider node with index </a:t>
                </a:r>
                <a14:m>
                  <m:oMath xmlns:m="http://schemas.openxmlformats.org/officeDocument/2006/math">
                    <m:r>
                      <a:rPr lang="en-US" b="0" i="1" smtClean="0">
                        <a:latin typeface="Cambria Math" panose="02040503050406030204" pitchFamily="18" charset="0"/>
                      </a:rPr>
                      <m:t>𝑖</m:t>
                    </m:r>
                  </m:oMath>
                </a14:m>
                <a:endParaRPr lang="en-US" dirty="0"/>
              </a:p>
              <a:p>
                <a:pPr marL="457200" indent="-457200">
                  <a:buFont typeface="Arial" panose="020B0604020202020204" pitchFamily="34" charset="0"/>
                  <a:buChar char="•"/>
                </a:pPr>
                <a:r>
                  <a:rPr lang="en-US" dirty="0"/>
                  <a:t>Adjacency list representation</a:t>
                </a:r>
              </a:p>
              <a:p>
                <a:pPr marL="917575" lvl="1" indent="-457200">
                  <a:buFont typeface="+mj-lt"/>
                  <a:buAutoNum type="arabicPeriod"/>
                </a:pPr>
                <a:r>
                  <a:rPr lang="en-US" dirty="0"/>
                  <a:t>Access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t> list (or </a:t>
                </a:r>
                <a:r>
                  <a:rPr lang="en-US" dirty="0" err="1"/>
                  <a:t>dict</a:t>
                </a:r>
                <a:r>
                  <a:rPr lang="en-US" dirty="0"/>
                  <a:t>) entry</a:t>
                </a:r>
              </a:p>
              <a:p>
                <a:pPr marL="917575" lvl="1" indent="-457200">
                  <a:buFont typeface="+mj-lt"/>
                  <a:buAutoNum type="arabicPeriod"/>
                </a:pPr>
                <a:r>
                  <a:rPr lang="en-US" dirty="0"/>
                  <a:t>Obtain list length (e.g.,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(AL(</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in Python)</a:t>
                </a:r>
                <a:endParaRPr lang="en-US" dirty="0"/>
              </a:p>
              <a:p>
                <a:endParaRPr lang="en-US" dirty="0"/>
              </a:p>
            </p:txBody>
          </p:sp>
        </mc:Choice>
        <mc:Fallback xmlns="">
          <p:sp>
            <p:nvSpPr>
              <p:cNvPr id="3" name="Content Placeholder 2">
                <a:extLst>
                  <a:ext uri="{FF2B5EF4-FFF2-40B4-BE49-F238E27FC236}">
                    <a16:creationId xmlns:a16="http://schemas.microsoft.com/office/drawing/2014/main" id="{D8648BA5-EEED-BFF2-AB9B-07D05F6E9D8C}"/>
                  </a:ext>
                </a:extLst>
              </p:cNvPr>
              <p:cNvSpPr>
                <a:spLocks noGrp="1" noRot="1" noChangeAspect="1" noMove="1" noResize="1" noEditPoints="1" noAdjustHandles="1" noChangeArrowheads="1" noChangeShapeType="1" noTextEdit="1"/>
              </p:cNvSpPr>
              <p:nvPr>
                <p:ph idx="1"/>
              </p:nvPr>
            </p:nvSpPr>
            <p:spPr>
              <a:xfrm>
                <a:off x="1143000" y="1188720"/>
                <a:ext cx="5810061" cy="3752630"/>
              </a:xfrm>
              <a:blipFill>
                <a:blip r:embed="rId2"/>
                <a:stretch>
                  <a:fillRect l="-3057" t="-3367" r="-305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B7B79FD-74C8-6DAE-B8AD-7375D5FF546B}"/>
              </a:ext>
            </a:extLst>
          </p:cNvPr>
          <p:cNvSpPr txBox="1"/>
          <p:nvPr/>
        </p:nvSpPr>
        <p:spPr>
          <a:xfrm>
            <a:off x="1143000" y="6323939"/>
            <a:ext cx="9540089" cy="307777"/>
          </a:xfrm>
          <a:prstGeom prst="rect">
            <a:avLst/>
          </a:prstGeom>
          <a:noFill/>
        </p:spPr>
        <p:txBody>
          <a:bodyPr wrap="square" rtlCol="0">
            <a:spAutoFit/>
          </a:bodyPr>
          <a:lstStyle/>
          <a:p>
            <a:r>
              <a:rPr lang="en-US" sz="1400" dirty="0"/>
              <a:t>*Python (like other modern programming languages) stores arrays as contiguous blocks in memory </a:t>
            </a:r>
          </a:p>
        </p:txBody>
      </p:sp>
      <p:pic>
        <p:nvPicPr>
          <p:cNvPr id="8" name="Graphic 7">
            <a:extLst>
              <a:ext uri="{FF2B5EF4-FFF2-40B4-BE49-F238E27FC236}">
                <a16:creationId xmlns:a16="http://schemas.microsoft.com/office/drawing/2014/main" id="{C5349A30-109E-2038-5657-F39DEFA82596}"/>
              </a:ext>
            </a:extLst>
          </p:cNvPr>
          <p:cNvPicPr>
            <a:picLocks noChangeAspect="1"/>
          </p:cNvPicPr>
          <p:nvPr/>
        </p:nvPicPr>
        <p:blipFill>
          <a:blip r:embed="rId3">
            <a:extLst>
              <a:ext uri="{96DAC541-7B7A-43D3-8B79-37D633B846F1}">
                <asvg:svgBlip xmlns:asvg="http://schemas.microsoft.com/office/drawing/2016/SVG/main" r:embed="rId4"/>
              </a:ext>
            </a:extLst>
          </a:blip>
          <a:srcRect l="10040" t="26060" r="63347" b="25228"/>
          <a:stretch>
            <a:fillRect/>
          </a:stretch>
        </p:blipFill>
        <p:spPr>
          <a:xfrm>
            <a:off x="8658886" y="643818"/>
            <a:ext cx="2027976" cy="1855962"/>
          </a:xfrm>
          <a:prstGeom prst="rect">
            <a:avLst/>
          </a:prstGeom>
        </p:spPr>
      </p:pic>
      <p:pic>
        <p:nvPicPr>
          <p:cNvPr id="10" name="Graphic 9">
            <a:extLst>
              <a:ext uri="{FF2B5EF4-FFF2-40B4-BE49-F238E27FC236}">
                <a16:creationId xmlns:a16="http://schemas.microsoft.com/office/drawing/2014/main" id="{A5374D42-A258-ED3E-5E3A-346F7325C0EF}"/>
              </a:ext>
            </a:extLst>
          </p:cNvPr>
          <p:cNvPicPr>
            <a:picLocks noChangeAspect="1"/>
          </p:cNvPicPr>
          <p:nvPr/>
        </p:nvPicPr>
        <p:blipFill>
          <a:blip r:embed="rId5">
            <a:extLst>
              <a:ext uri="{96DAC541-7B7A-43D3-8B79-37D633B846F1}">
                <asvg:svgBlip xmlns:asvg="http://schemas.microsoft.com/office/drawing/2016/SVG/main" r:embed="rId6"/>
              </a:ext>
            </a:extLst>
          </a:blip>
          <a:srcRect l="55188" t="12751" r="33525" b="36159"/>
          <a:stretch>
            <a:fillRect/>
          </a:stretch>
        </p:blipFill>
        <p:spPr>
          <a:xfrm>
            <a:off x="8658886" y="2712901"/>
            <a:ext cx="1308979" cy="2962428"/>
          </a:xfrm>
          <a:prstGeom prst="rect">
            <a:avLst/>
          </a:prstGeom>
        </p:spPr>
      </p:pic>
      <p:grpSp>
        <p:nvGrpSpPr>
          <p:cNvPr id="13" name="Group 12">
            <a:extLst>
              <a:ext uri="{FF2B5EF4-FFF2-40B4-BE49-F238E27FC236}">
                <a16:creationId xmlns:a16="http://schemas.microsoft.com/office/drawing/2014/main" id="{544775E9-A5E1-73A6-30B3-AC719FAF89B3}"/>
              </a:ext>
            </a:extLst>
          </p:cNvPr>
          <p:cNvGrpSpPr/>
          <p:nvPr/>
        </p:nvGrpSpPr>
        <p:grpSpPr>
          <a:xfrm>
            <a:off x="7535981" y="2766271"/>
            <a:ext cx="4273785" cy="3555389"/>
            <a:chOff x="7535981" y="2766271"/>
            <a:chExt cx="4273785" cy="3555389"/>
          </a:xfrm>
        </p:grpSpPr>
        <p:sp>
          <p:nvSpPr>
            <p:cNvPr id="11" name="Rounded Rectangle 10">
              <a:extLst>
                <a:ext uri="{FF2B5EF4-FFF2-40B4-BE49-F238E27FC236}">
                  <a16:creationId xmlns:a16="http://schemas.microsoft.com/office/drawing/2014/main" id="{E2A64E1B-6FC4-9A3F-F677-C54C35AB17D0}"/>
                </a:ext>
              </a:extLst>
            </p:cNvPr>
            <p:cNvSpPr/>
            <p:nvPr/>
          </p:nvSpPr>
          <p:spPr>
            <a:xfrm>
              <a:off x="9007444" y="2766271"/>
              <a:ext cx="960421" cy="298764"/>
            </a:xfrm>
            <a:prstGeom prst="roundRect">
              <a:avLst/>
            </a:prstGeom>
            <a:solidFill>
              <a:srgbClr val="512C80">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B6D7B13-D094-1236-4034-98985202E983}"/>
                </a:ext>
              </a:extLst>
            </p:cNvPr>
            <p:cNvSpPr txBox="1"/>
            <p:nvPr/>
          </p:nvSpPr>
          <p:spPr>
            <a:xfrm>
              <a:off x="7535981" y="5675329"/>
              <a:ext cx="427378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Node </a:t>
              </a:r>
              <a:r>
                <a:rPr lang="en-US" b="1" dirty="0">
                  <a:solidFill>
                    <a:schemeClr val="accent2">
                      <a:lumMod val="75000"/>
                    </a:schemeClr>
                  </a:solidFill>
                </a:rPr>
                <a:t>degree for node 0 is 2</a:t>
              </a:r>
              <a:r>
                <a:rPr lang="en-US" dirty="0"/>
                <a:t>, which is the length of the list for node 0</a:t>
              </a:r>
            </a:p>
          </p:txBody>
        </p:sp>
      </p:grpSp>
    </p:spTree>
    <p:extLst>
      <p:ext uri="{BB962C8B-B14F-4D97-AF65-F5344CB8AC3E}">
        <p14:creationId xmlns:p14="http://schemas.microsoft.com/office/powerpoint/2010/main" val="731415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B8110-532C-1205-397D-C1384A187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20B7F4-FBB4-085F-8AF3-6624079B412A}"/>
              </a:ext>
            </a:extLst>
          </p:cNvPr>
          <p:cNvSpPr>
            <a:spLocks noGrp="1"/>
          </p:cNvSpPr>
          <p:nvPr>
            <p:ph type="title"/>
          </p:nvPr>
        </p:nvSpPr>
        <p:spPr/>
        <p:txBody>
          <a:bodyPr/>
          <a:lstStyle/>
          <a:p>
            <a:r>
              <a:rPr lang="en-US" dirty="0"/>
              <a:t>Node degree from adjacency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A33915-343B-64CA-34D0-BB130654210E}"/>
                  </a:ext>
                </a:extLst>
              </p:cNvPr>
              <p:cNvSpPr>
                <a:spLocks noGrp="1"/>
              </p:cNvSpPr>
              <p:nvPr>
                <p:ph idx="1"/>
              </p:nvPr>
            </p:nvSpPr>
            <p:spPr>
              <a:xfrm>
                <a:off x="1143000" y="1188720"/>
                <a:ext cx="5810061" cy="3752630"/>
              </a:xfrm>
            </p:spPr>
            <p:txBody>
              <a:bodyPr/>
              <a:lstStyle/>
              <a:p>
                <a:pPr marL="342900" indent="-342900">
                  <a:buFont typeface="Arial" panose="020B0604020202020204" pitchFamily="34" charset="0"/>
                  <a:buChar char="•"/>
                </a:pPr>
                <a:r>
                  <a:rPr lang="en-US" dirty="0"/>
                  <a:t>Node degree is the number of edges connected to the node</a:t>
                </a:r>
              </a:p>
              <a:p>
                <a:pPr marL="342900" indent="-342900">
                  <a:buFont typeface="Arial" panose="020B0604020202020204" pitchFamily="34" charset="0"/>
                  <a:buChar char="•"/>
                </a:pPr>
                <a:r>
                  <a:rPr lang="en-US" dirty="0"/>
                  <a:t>The algorithm (and complexity) depend on the data structure</a:t>
                </a:r>
              </a:p>
              <a:p>
                <a:pPr marL="342900" indent="-342900">
                  <a:buFont typeface="Arial" panose="020B0604020202020204" pitchFamily="34" charset="0"/>
                  <a:buChar char="•"/>
                </a:pPr>
                <a:r>
                  <a:rPr lang="en-US" dirty="0"/>
                  <a:t>Consider node with index </a:t>
                </a:r>
                <a14:m>
                  <m:oMath xmlns:m="http://schemas.openxmlformats.org/officeDocument/2006/math">
                    <m:r>
                      <a:rPr lang="en-US" b="0" i="1" smtClean="0">
                        <a:latin typeface="Cambria Math" panose="02040503050406030204" pitchFamily="18" charset="0"/>
                      </a:rPr>
                      <m:t>𝑖</m:t>
                    </m:r>
                  </m:oMath>
                </a14:m>
                <a:endParaRPr lang="en-US" dirty="0"/>
              </a:p>
              <a:p>
                <a:pPr marL="457200" indent="-457200">
                  <a:buFont typeface="Arial" panose="020B0604020202020204" pitchFamily="34" charset="0"/>
                  <a:buChar char="•"/>
                </a:pPr>
                <a:r>
                  <a:rPr lang="en-US" dirty="0"/>
                  <a:t>Adjacency list representation</a:t>
                </a:r>
              </a:p>
              <a:p>
                <a:pPr marL="917575" lvl="1" indent="-457200">
                  <a:buFont typeface="+mj-lt"/>
                  <a:buAutoNum type="arabicPeriod"/>
                </a:pPr>
                <a:r>
                  <a:rPr lang="en-US" dirty="0"/>
                  <a:t>Access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t> list (or </a:t>
                </a:r>
                <a:r>
                  <a:rPr lang="en-US" dirty="0" err="1"/>
                  <a:t>dict</a:t>
                </a:r>
                <a:r>
                  <a:rPr lang="en-US" dirty="0"/>
                  <a:t>) entry</a:t>
                </a:r>
              </a:p>
              <a:p>
                <a:pPr marL="917575" lvl="1" indent="-457200">
                  <a:buFont typeface="+mj-lt"/>
                  <a:buAutoNum type="arabicPeriod"/>
                </a:pPr>
                <a:r>
                  <a:rPr lang="en-US" dirty="0"/>
                  <a:t>Obtain list length (e.g.,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(AL(</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in Python)</a:t>
                </a:r>
                <a:endParaRPr lang="en-US" dirty="0"/>
              </a:p>
              <a:p>
                <a:endParaRPr lang="en-US" dirty="0"/>
              </a:p>
            </p:txBody>
          </p:sp>
        </mc:Choice>
        <mc:Fallback xmlns="">
          <p:sp>
            <p:nvSpPr>
              <p:cNvPr id="3" name="Content Placeholder 2">
                <a:extLst>
                  <a:ext uri="{FF2B5EF4-FFF2-40B4-BE49-F238E27FC236}">
                    <a16:creationId xmlns:a16="http://schemas.microsoft.com/office/drawing/2014/main" id="{31A33915-343B-64CA-34D0-BB130654210E}"/>
                  </a:ext>
                </a:extLst>
              </p:cNvPr>
              <p:cNvSpPr>
                <a:spLocks noGrp="1" noRot="1" noChangeAspect="1" noMove="1" noResize="1" noEditPoints="1" noAdjustHandles="1" noChangeArrowheads="1" noChangeShapeType="1" noTextEdit="1"/>
              </p:cNvSpPr>
              <p:nvPr>
                <p:ph idx="1"/>
              </p:nvPr>
            </p:nvSpPr>
            <p:spPr>
              <a:xfrm>
                <a:off x="1143000" y="1188720"/>
                <a:ext cx="5810061" cy="3752630"/>
              </a:xfrm>
              <a:blipFill>
                <a:blip r:embed="rId2"/>
                <a:stretch>
                  <a:fillRect l="-3057" t="-3367" r="-305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2E33485-0E57-E783-2D7C-6A09454ECD11}"/>
              </a:ext>
            </a:extLst>
          </p:cNvPr>
          <p:cNvSpPr txBox="1"/>
          <p:nvPr/>
        </p:nvSpPr>
        <p:spPr>
          <a:xfrm>
            <a:off x="1143000" y="6323939"/>
            <a:ext cx="9540089" cy="307777"/>
          </a:xfrm>
          <a:prstGeom prst="rect">
            <a:avLst/>
          </a:prstGeom>
          <a:noFill/>
        </p:spPr>
        <p:txBody>
          <a:bodyPr wrap="square" rtlCol="0">
            <a:spAutoFit/>
          </a:bodyPr>
          <a:lstStyle/>
          <a:p>
            <a:r>
              <a:rPr lang="en-US" sz="1400" dirty="0"/>
              <a:t>*Python (like other modern programming languages) stores arrays as contiguous blocks in memory </a:t>
            </a:r>
          </a:p>
        </p:txBody>
      </p:sp>
      <p:pic>
        <p:nvPicPr>
          <p:cNvPr id="8" name="Graphic 7">
            <a:extLst>
              <a:ext uri="{FF2B5EF4-FFF2-40B4-BE49-F238E27FC236}">
                <a16:creationId xmlns:a16="http://schemas.microsoft.com/office/drawing/2014/main" id="{3785A126-A762-26C0-24B4-C12BB44F538A}"/>
              </a:ext>
            </a:extLst>
          </p:cNvPr>
          <p:cNvPicPr>
            <a:picLocks noChangeAspect="1"/>
          </p:cNvPicPr>
          <p:nvPr/>
        </p:nvPicPr>
        <p:blipFill>
          <a:blip r:embed="rId3">
            <a:extLst>
              <a:ext uri="{96DAC541-7B7A-43D3-8B79-37D633B846F1}">
                <asvg:svgBlip xmlns:asvg="http://schemas.microsoft.com/office/drawing/2016/SVG/main" r:embed="rId4"/>
              </a:ext>
            </a:extLst>
          </a:blip>
          <a:srcRect l="10040" t="26060" r="63347" b="25228"/>
          <a:stretch>
            <a:fillRect/>
          </a:stretch>
        </p:blipFill>
        <p:spPr>
          <a:xfrm>
            <a:off x="8658886" y="643818"/>
            <a:ext cx="2027976" cy="1855962"/>
          </a:xfrm>
          <a:prstGeom prst="rect">
            <a:avLst/>
          </a:prstGeom>
        </p:spPr>
      </p:pic>
      <p:pic>
        <p:nvPicPr>
          <p:cNvPr id="10" name="Graphic 9">
            <a:extLst>
              <a:ext uri="{FF2B5EF4-FFF2-40B4-BE49-F238E27FC236}">
                <a16:creationId xmlns:a16="http://schemas.microsoft.com/office/drawing/2014/main" id="{EEB9F5DD-BA56-4092-29F2-E046B953014C}"/>
              </a:ext>
            </a:extLst>
          </p:cNvPr>
          <p:cNvPicPr>
            <a:picLocks noChangeAspect="1"/>
          </p:cNvPicPr>
          <p:nvPr/>
        </p:nvPicPr>
        <p:blipFill>
          <a:blip r:embed="rId5">
            <a:extLst>
              <a:ext uri="{96DAC541-7B7A-43D3-8B79-37D633B846F1}">
                <asvg:svgBlip xmlns:asvg="http://schemas.microsoft.com/office/drawing/2016/SVG/main" r:embed="rId6"/>
              </a:ext>
            </a:extLst>
          </a:blip>
          <a:srcRect l="55188" t="12751" r="33525" b="36159"/>
          <a:stretch>
            <a:fillRect/>
          </a:stretch>
        </p:blipFill>
        <p:spPr>
          <a:xfrm>
            <a:off x="8658886" y="2712901"/>
            <a:ext cx="1308979" cy="2962428"/>
          </a:xfrm>
          <a:prstGeom prst="rect">
            <a:avLst/>
          </a:prstGeom>
        </p:spPr>
      </p:pic>
      <p:sp>
        <p:nvSpPr>
          <p:cNvPr id="11" name="Rounded Rectangle 10">
            <a:extLst>
              <a:ext uri="{FF2B5EF4-FFF2-40B4-BE49-F238E27FC236}">
                <a16:creationId xmlns:a16="http://schemas.microsoft.com/office/drawing/2014/main" id="{CF39C924-7723-9512-4C95-C5B61CE470F6}"/>
              </a:ext>
            </a:extLst>
          </p:cNvPr>
          <p:cNvSpPr/>
          <p:nvPr/>
        </p:nvSpPr>
        <p:spPr>
          <a:xfrm>
            <a:off x="9007444" y="3846592"/>
            <a:ext cx="960421" cy="298764"/>
          </a:xfrm>
          <a:prstGeom prst="roundRect">
            <a:avLst/>
          </a:prstGeom>
          <a:solidFill>
            <a:srgbClr val="512C80">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4355FA-AE00-2567-C99C-91339CF8712C}"/>
              </a:ext>
            </a:extLst>
          </p:cNvPr>
          <p:cNvSpPr txBox="1"/>
          <p:nvPr/>
        </p:nvSpPr>
        <p:spPr>
          <a:xfrm>
            <a:off x="7535981" y="5675329"/>
            <a:ext cx="427378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Node </a:t>
            </a:r>
            <a:r>
              <a:rPr lang="en-US" b="1" dirty="0">
                <a:solidFill>
                  <a:schemeClr val="accent2">
                    <a:lumMod val="75000"/>
                  </a:schemeClr>
                </a:solidFill>
              </a:rPr>
              <a:t>degree for node 3 is 1</a:t>
            </a:r>
            <a:r>
              <a:rPr lang="en-US" dirty="0"/>
              <a:t>, which is the length of the list for node 0</a:t>
            </a:r>
          </a:p>
        </p:txBody>
      </p:sp>
    </p:spTree>
    <p:extLst>
      <p:ext uri="{BB962C8B-B14F-4D97-AF65-F5344CB8AC3E}">
        <p14:creationId xmlns:p14="http://schemas.microsoft.com/office/powerpoint/2010/main" val="841476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2140A-CE45-9DA6-AE08-03C2D8ED2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068CE-3588-B329-3D1E-6957FF65463B}"/>
              </a:ext>
            </a:extLst>
          </p:cNvPr>
          <p:cNvSpPr>
            <a:spLocks noGrp="1"/>
          </p:cNvSpPr>
          <p:nvPr>
            <p:ph type="title"/>
          </p:nvPr>
        </p:nvSpPr>
        <p:spPr/>
        <p:txBody>
          <a:bodyPr/>
          <a:lstStyle/>
          <a:p>
            <a:r>
              <a:rPr lang="en-US" dirty="0"/>
              <a:t>Node degree from adjacency list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57EEBE-F1C0-45D1-EF93-A78944AD3225}"/>
                  </a:ext>
                </a:extLst>
              </p:cNvPr>
              <p:cNvSpPr>
                <a:spLocks noGrp="1"/>
              </p:cNvSpPr>
              <p:nvPr>
                <p:ph idx="1"/>
              </p:nvPr>
            </p:nvSpPr>
            <p:spPr>
              <a:xfrm>
                <a:off x="1143000" y="1188720"/>
                <a:ext cx="5810061" cy="3752630"/>
              </a:xfrm>
            </p:spPr>
            <p:txBody>
              <a:bodyPr/>
              <a:lstStyle/>
              <a:p>
                <a:pPr marL="342900" indent="-342900">
                  <a:buFont typeface="Arial" panose="020B0604020202020204" pitchFamily="34" charset="0"/>
                  <a:buChar char="•"/>
                </a:pPr>
                <a:r>
                  <a:rPr lang="en-US" dirty="0"/>
                  <a:t>Node degree is the number of edges connected to the node</a:t>
                </a:r>
              </a:p>
              <a:p>
                <a:pPr marL="342900" indent="-342900">
                  <a:buFont typeface="Arial" panose="020B0604020202020204" pitchFamily="34" charset="0"/>
                  <a:buChar char="•"/>
                </a:pPr>
                <a:r>
                  <a:rPr lang="en-US" dirty="0"/>
                  <a:t>The algorithm (and complexity) depend on the data structure</a:t>
                </a:r>
              </a:p>
              <a:p>
                <a:pPr marL="342900" indent="-342900">
                  <a:buFont typeface="Arial" panose="020B0604020202020204" pitchFamily="34" charset="0"/>
                  <a:buChar char="•"/>
                </a:pPr>
                <a:r>
                  <a:rPr lang="en-US" dirty="0"/>
                  <a:t>Consider node with index </a:t>
                </a:r>
                <a14:m>
                  <m:oMath xmlns:m="http://schemas.openxmlformats.org/officeDocument/2006/math">
                    <m:r>
                      <a:rPr lang="en-US" b="0" i="1" smtClean="0">
                        <a:latin typeface="Cambria Math" panose="02040503050406030204" pitchFamily="18" charset="0"/>
                      </a:rPr>
                      <m:t>𝑖</m:t>
                    </m:r>
                  </m:oMath>
                </a14:m>
                <a:endParaRPr lang="en-US" dirty="0"/>
              </a:p>
              <a:p>
                <a:pPr marL="457200" indent="-457200">
                  <a:buFont typeface="Arial" panose="020B0604020202020204" pitchFamily="34" charset="0"/>
                  <a:buChar char="•"/>
                </a:pPr>
                <a:r>
                  <a:rPr lang="en-US" dirty="0"/>
                  <a:t>Adjacency list representation</a:t>
                </a:r>
              </a:p>
              <a:p>
                <a:pPr marL="917575" lvl="1" indent="-457200">
                  <a:buFont typeface="+mj-lt"/>
                  <a:buAutoNum type="arabicPeriod"/>
                </a:pPr>
                <a:r>
                  <a:rPr lang="en-US" dirty="0"/>
                  <a:t>Access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t> list (or </a:t>
                </a:r>
                <a:r>
                  <a:rPr lang="en-US" dirty="0" err="1"/>
                  <a:t>dict</a:t>
                </a:r>
                <a:r>
                  <a:rPr lang="en-US" dirty="0"/>
                  <a:t>) entry</a:t>
                </a:r>
              </a:p>
              <a:p>
                <a:pPr marL="917575" lvl="1" indent="-457200">
                  <a:buFont typeface="+mj-lt"/>
                  <a:buAutoNum type="arabicPeriod"/>
                </a:pPr>
                <a:r>
                  <a:rPr lang="en-US" dirty="0"/>
                  <a:t>Obtain list length (e.g.,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(AL(</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in Python)</a:t>
                </a:r>
                <a:endParaRPr lang="en-US" dirty="0"/>
              </a:p>
              <a:p>
                <a:endParaRPr lang="en-US" dirty="0"/>
              </a:p>
            </p:txBody>
          </p:sp>
        </mc:Choice>
        <mc:Fallback xmlns="">
          <p:sp>
            <p:nvSpPr>
              <p:cNvPr id="3" name="Content Placeholder 2">
                <a:extLst>
                  <a:ext uri="{FF2B5EF4-FFF2-40B4-BE49-F238E27FC236}">
                    <a16:creationId xmlns:a16="http://schemas.microsoft.com/office/drawing/2014/main" id="{7657EEBE-F1C0-45D1-EF93-A78944AD3225}"/>
                  </a:ext>
                </a:extLst>
              </p:cNvPr>
              <p:cNvSpPr>
                <a:spLocks noGrp="1" noRot="1" noChangeAspect="1" noMove="1" noResize="1" noEditPoints="1" noAdjustHandles="1" noChangeArrowheads="1" noChangeShapeType="1" noTextEdit="1"/>
              </p:cNvSpPr>
              <p:nvPr>
                <p:ph idx="1"/>
              </p:nvPr>
            </p:nvSpPr>
            <p:spPr>
              <a:xfrm>
                <a:off x="1143000" y="1188720"/>
                <a:ext cx="5810061" cy="3752630"/>
              </a:xfrm>
              <a:blipFill>
                <a:blip r:embed="rId2"/>
                <a:stretch>
                  <a:fillRect l="-3057" t="-3367" r="-305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DAA2AA6-6199-C052-E93D-82DFBD574045}"/>
              </a:ext>
            </a:extLst>
          </p:cNvPr>
          <p:cNvSpPr txBox="1"/>
          <p:nvPr/>
        </p:nvSpPr>
        <p:spPr>
          <a:xfrm>
            <a:off x="1143000" y="6323939"/>
            <a:ext cx="9540089" cy="307777"/>
          </a:xfrm>
          <a:prstGeom prst="rect">
            <a:avLst/>
          </a:prstGeom>
          <a:noFill/>
        </p:spPr>
        <p:txBody>
          <a:bodyPr wrap="square" rtlCol="0">
            <a:spAutoFit/>
          </a:bodyPr>
          <a:lstStyle/>
          <a:p>
            <a:r>
              <a:rPr lang="en-US" sz="1400" dirty="0"/>
              <a:t>*Python (like other modern programming languages) stores arrays as contiguous blocks in memory </a:t>
            </a:r>
          </a:p>
        </p:txBody>
      </p:sp>
      <p:pic>
        <p:nvPicPr>
          <p:cNvPr id="8" name="Graphic 7">
            <a:extLst>
              <a:ext uri="{FF2B5EF4-FFF2-40B4-BE49-F238E27FC236}">
                <a16:creationId xmlns:a16="http://schemas.microsoft.com/office/drawing/2014/main" id="{0D22AB1F-B85E-3FDD-F084-EABB0066EA51}"/>
              </a:ext>
            </a:extLst>
          </p:cNvPr>
          <p:cNvPicPr>
            <a:picLocks noChangeAspect="1"/>
          </p:cNvPicPr>
          <p:nvPr/>
        </p:nvPicPr>
        <p:blipFill>
          <a:blip r:embed="rId3">
            <a:extLst>
              <a:ext uri="{96DAC541-7B7A-43D3-8B79-37D633B846F1}">
                <asvg:svgBlip xmlns:asvg="http://schemas.microsoft.com/office/drawing/2016/SVG/main" r:embed="rId4"/>
              </a:ext>
            </a:extLst>
          </a:blip>
          <a:srcRect l="10040" t="26060" r="63347" b="25228"/>
          <a:stretch>
            <a:fillRect/>
          </a:stretch>
        </p:blipFill>
        <p:spPr>
          <a:xfrm>
            <a:off x="8658886" y="643818"/>
            <a:ext cx="2027976" cy="1855962"/>
          </a:xfrm>
          <a:prstGeom prst="rect">
            <a:avLst/>
          </a:prstGeom>
        </p:spPr>
      </p:pic>
      <p:pic>
        <p:nvPicPr>
          <p:cNvPr id="10" name="Graphic 9">
            <a:extLst>
              <a:ext uri="{FF2B5EF4-FFF2-40B4-BE49-F238E27FC236}">
                <a16:creationId xmlns:a16="http://schemas.microsoft.com/office/drawing/2014/main" id="{B6C3401F-4C1A-FC8F-6188-B2AB1CA8DC77}"/>
              </a:ext>
            </a:extLst>
          </p:cNvPr>
          <p:cNvPicPr>
            <a:picLocks noChangeAspect="1"/>
          </p:cNvPicPr>
          <p:nvPr/>
        </p:nvPicPr>
        <p:blipFill>
          <a:blip r:embed="rId5">
            <a:extLst>
              <a:ext uri="{96DAC541-7B7A-43D3-8B79-37D633B846F1}">
                <asvg:svgBlip xmlns:asvg="http://schemas.microsoft.com/office/drawing/2016/SVG/main" r:embed="rId6"/>
              </a:ext>
            </a:extLst>
          </a:blip>
          <a:srcRect l="55188" t="12751" r="33525" b="36159"/>
          <a:stretch>
            <a:fillRect/>
          </a:stretch>
        </p:blipFill>
        <p:spPr>
          <a:xfrm>
            <a:off x="8658886" y="2712901"/>
            <a:ext cx="1308979" cy="2962428"/>
          </a:xfrm>
          <a:prstGeom prst="rect">
            <a:avLst/>
          </a:prstGeom>
        </p:spPr>
      </p:pic>
      <p:sp>
        <p:nvSpPr>
          <p:cNvPr id="11" name="Rounded Rectangle 10">
            <a:extLst>
              <a:ext uri="{FF2B5EF4-FFF2-40B4-BE49-F238E27FC236}">
                <a16:creationId xmlns:a16="http://schemas.microsoft.com/office/drawing/2014/main" id="{8824B4D5-A03F-8040-8C85-62116104E4F7}"/>
              </a:ext>
            </a:extLst>
          </p:cNvPr>
          <p:cNvSpPr/>
          <p:nvPr/>
        </p:nvSpPr>
        <p:spPr>
          <a:xfrm>
            <a:off x="9007444" y="5312826"/>
            <a:ext cx="960421" cy="298764"/>
          </a:xfrm>
          <a:prstGeom prst="roundRect">
            <a:avLst/>
          </a:prstGeom>
          <a:solidFill>
            <a:srgbClr val="512C80">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C0D8835-A083-04AF-1DC4-339B8988AC68}"/>
              </a:ext>
            </a:extLst>
          </p:cNvPr>
          <p:cNvSpPr txBox="1"/>
          <p:nvPr/>
        </p:nvSpPr>
        <p:spPr>
          <a:xfrm>
            <a:off x="7535981" y="5675329"/>
            <a:ext cx="4273785"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Node </a:t>
            </a:r>
            <a:r>
              <a:rPr lang="en-US" b="1" dirty="0">
                <a:solidFill>
                  <a:schemeClr val="accent2">
                    <a:lumMod val="75000"/>
                  </a:schemeClr>
                </a:solidFill>
              </a:rPr>
              <a:t>degree for node 7 is 4</a:t>
            </a:r>
            <a:r>
              <a:rPr lang="en-US" dirty="0"/>
              <a:t>, which is the length of the list for node 0</a:t>
            </a:r>
          </a:p>
        </p:txBody>
      </p:sp>
    </p:spTree>
    <p:extLst>
      <p:ext uri="{BB962C8B-B14F-4D97-AF65-F5344CB8AC3E}">
        <p14:creationId xmlns:p14="http://schemas.microsoft.com/office/powerpoint/2010/main" val="1454897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167B9-AAE0-515A-A34D-30E121D1B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62F5E-F5EE-FBCB-47C6-1B65124EE522}"/>
              </a:ext>
            </a:extLst>
          </p:cNvPr>
          <p:cNvSpPr>
            <a:spLocks noGrp="1"/>
          </p:cNvSpPr>
          <p:nvPr>
            <p:ph type="title"/>
          </p:nvPr>
        </p:nvSpPr>
        <p:spPr/>
        <p:txBody>
          <a:bodyPr/>
          <a:lstStyle/>
          <a:p>
            <a:r>
              <a:rPr lang="en-US" dirty="0"/>
              <a:t>Node degree complexity is affected by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DAFE03-F4FA-C4A5-4260-E2E89164EF78}"/>
                  </a:ext>
                </a:extLst>
              </p:cNvPr>
              <p:cNvSpPr>
                <a:spLocks noGrp="1"/>
              </p:cNvSpPr>
              <p:nvPr>
                <p:ph idx="1"/>
              </p:nvPr>
            </p:nvSpPr>
            <p:spPr>
              <a:xfrm>
                <a:off x="1143000" y="1188720"/>
                <a:ext cx="5810061" cy="3659271"/>
              </a:xfrm>
            </p:spPr>
            <p:txBody>
              <a:bodyPr/>
              <a:lstStyle/>
              <a:p>
                <a:pPr marL="342900" indent="-342900">
                  <a:buFont typeface="Arial" panose="020B0604020202020204" pitchFamily="34" charset="0"/>
                  <a:buChar char="•"/>
                </a:pPr>
                <a:r>
                  <a:rPr lang="en-US" dirty="0"/>
                  <a:t>Adjacency matrix representation algorithm</a:t>
                </a:r>
              </a:p>
              <a:p>
                <a:pPr marL="917575" lvl="1" indent="-457200">
                  <a:buFont typeface="+mj-lt"/>
                  <a:buAutoNum type="arabicPeriod"/>
                </a:pPr>
                <a:r>
                  <a:rPr lang="en-US" dirty="0"/>
                  <a:t>*Access row </a:t>
                </a:r>
                <a14:m>
                  <m:oMath xmlns:m="http://schemas.openxmlformats.org/officeDocument/2006/math">
                    <m:r>
                      <a:rPr lang="en-US" i="1">
                        <a:latin typeface="Cambria Math" panose="02040503050406030204" pitchFamily="18" charset="0"/>
                      </a:rPr>
                      <m:t>𝑖</m:t>
                    </m:r>
                  </m:oMath>
                </a14:m>
                <a:r>
                  <a:rPr lang="en-US" dirty="0"/>
                  <a:t> which is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a14:m>
                <a:endParaRPr lang="en-US" dirty="0"/>
              </a:p>
              <a:p>
                <a:pPr marL="917575" lvl="1" indent="-457200">
                  <a:buFont typeface="+mj-lt"/>
                  <a:buAutoNum type="arabicPeriod"/>
                </a:pPr>
                <a:r>
                  <a:rPr lang="en-US" dirty="0"/>
                  <a:t>Iterate over the row elements and count non-zero entries (sum for unweighted networks) which is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b="0" i="1" smtClean="0">
                            <a:latin typeface="Cambria Math" panose="02040503050406030204" pitchFamily="18" charset="0"/>
                          </a:rPr>
                          <m:t>𝑛</m:t>
                        </m:r>
                      </m:e>
                    </m:d>
                  </m:oMath>
                </a14:m>
                <a:endParaRPr lang="en-US" dirty="0"/>
              </a:p>
              <a:p>
                <a:pPr marL="457200" indent="-457200">
                  <a:buFont typeface="Arial" panose="020B0604020202020204" pitchFamily="34" charset="0"/>
                  <a:buChar char="•"/>
                </a:pPr>
                <a:r>
                  <a:rPr lang="en-US" dirty="0"/>
                  <a:t>Adjacency list representation</a:t>
                </a:r>
              </a:p>
              <a:p>
                <a:pPr marL="917575" lvl="1" indent="-457200">
                  <a:buFont typeface="+mj-lt"/>
                  <a:buAutoNum type="arabicPeriod"/>
                </a:pPr>
                <a:r>
                  <a:rPr lang="en-US" dirty="0"/>
                  <a:t>Access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a:rPr lang="en-US" b="0" i="1" smtClean="0">
                            <a:latin typeface="Cambria Math" panose="02040503050406030204" pitchFamily="18" charset="0"/>
                          </a:rPr>
                          <m:t>𝑡h</m:t>
                        </m:r>
                      </m:sup>
                    </m:sSup>
                  </m:oMath>
                </a14:m>
                <a:r>
                  <a:rPr lang="en-US" dirty="0"/>
                  <a:t> list (or </a:t>
                </a:r>
                <a:r>
                  <a:rPr lang="en-US" dirty="0" err="1"/>
                  <a:t>dict</a:t>
                </a:r>
                <a:r>
                  <a:rPr lang="en-US" dirty="0"/>
                  <a:t>) entry which is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1</m:t>
                        </m:r>
                      </m:e>
                    </m:d>
                  </m:oMath>
                </a14:m>
                <a:endParaRPr lang="en-US" dirty="0"/>
              </a:p>
              <a:p>
                <a:pPr marL="917575" lvl="1" indent="-457200">
                  <a:buFont typeface="+mj-lt"/>
                  <a:buAutoNum type="arabicPeriod"/>
                </a:pPr>
                <a:r>
                  <a:rPr lang="en-US" dirty="0"/>
                  <a:t>Obtain list length (e.g.,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(AL(</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in Python) </a:t>
                </a:r>
                <a:r>
                  <a:rPr lang="en-US" dirty="0"/>
                  <a:t>which is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1</m:t>
                        </m: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FADAFE03-F4FA-C4A5-4260-E2E89164EF78}"/>
                  </a:ext>
                </a:extLst>
              </p:cNvPr>
              <p:cNvSpPr>
                <a:spLocks noGrp="1" noRot="1" noChangeAspect="1" noMove="1" noResize="1" noEditPoints="1" noAdjustHandles="1" noChangeArrowheads="1" noChangeShapeType="1" noTextEdit="1"/>
              </p:cNvSpPr>
              <p:nvPr>
                <p:ph idx="1"/>
              </p:nvPr>
            </p:nvSpPr>
            <p:spPr>
              <a:xfrm>
                <a:off x="1143000" y="1188720"/>
                <a:ext cx="5810061" cy="3659271"/>
              </a:xfrm>
              <a:blipFill>
                <a:blip r:embed="rId2"/>
                <a:stretch>
                  <a:fillRect l="-3057" t="-3460" r="-240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BA3A70B-3161-9B47-50C8-3A5D228F71B2}"/>
              </a:ext>
            </a:extLst>
          </p:cNvPr>
          <p:cNvSpPr txBox="1"/>
          <p:nvPr/>
        </p:nvSpPr>
        <p:spPr>
          <a:xfrm>
            <a:off x="1143000" y="6323939"/>
            <a:ext cx="9540089" cy="307777"/>
          </a:xfrm>
          <a:prstGeom prst="rect">
            <a:avLst/>
          </a:prstGeom>
          <a:noFill/>
        </p:spPr>
        <p:txBody>
          <a:bodyPr wrap="square" rtlCol="0">
            <a:spAutoFit/>
          </a:bodyPr>
          <a:lstStyle/>
          <a:p>
            <a:r>
              <a:rPr lang="en-US" sz="1400" dirty="0"/>
              <a:t>*Python (like other modern programming languages) stores arrays as contiguous blocks in memory </a:t>
            </a:r>
          </a:p>
        </p:txBody>
      </p:sp>
      <p:grpSp>
        <p:nvGrpSpPr>
          <p:cNvPr id="7" name="Group 6">
            <a:extLst>
              <a:ext uri="{FF2B5EF4-FFF2-40B4-BE49-F238E27FC236}">
                <a16:creationId xmlns:a16="http://schemas.microsoft.com/office/drawing/2014/main" id="{D8223E84-9E54-B86F-C0AB-A3A36CD93BF8}"/>
              </a:ext>
            </a:extLst>
          </p:cNvPr>
          <p:cNvGrpSpPr/>
          <p:nvPr/>
        </p:nvGrpSpPr>
        <p:grpSpPr>
          <a:xfrm>
            <a:off x="7083561" y="1188720"/>
            <a:ext cx="4942112" cy="4446661"/>
            <a:chOff x="7083561" y="1188720"/>
            <a:chExt cx="4942112" cy="4446661"/>
          </a:xfrm>
        </p:grpSpPr>
        <p:pic>
          <p:nvPicPr>
            <p:cNvPr id="5" name="Picture 4" descr="Graph of average node degree calculation time vs. number of nodes using adjacency matrix vs. adjacency list representation">
              <a:extLst>
                <a:ext uri="{FF2B5EF4-FFF2-40B4-BE49-F238E27FC236}">
                  <a16:creationId xmlns:a16="http://schemas.microsoft.com/office/drawing/2014/main" id="{13CA34F3-E709-EA92-C092-83522F2808B9}"/>
                </a:ext>
              </a:extLst>
            </p:cNvPr>
            <p:cNvPicPr>
              <a:picLocks noChangeAspect="1"/>
            </p:cNvPicPr>
            <p:nvPr/>
          </p:nvPicPr>
          <p:blipFill>
            <a:blip r:embed="rId3"/>
            <a:stretch>
              <a:fillRect/>
            </a:stretch>
          </p:blipFill>
          <p:spPr>
            <a:xfrm>
              <a:off x="7083561" y="1188720"/>
              <a:ext cx="4942112" cy="3873128"/>
            </a:xfrm>
            <a:prstGeom prst="rect">
              <a:avLst/>
            </a:prstGeom>
          </p:spPr>
        </p:pic>
        <p:sp>
          <p:nvSpPr>
            <p:cNvPr id="6" name="Rounded Rectangle 5">
              <a:extLst>
                <a:ext uri="{FF2B5EF4-FFF2-40B4-BE49-F238E27FC236}">
                  <a16:creationId xmlns:a16="http://schemas.microsoft.com/office/drawing/2014/main" id="{B2EEF28B-FB32-D3B1-1EE9-B57D120B91F4}"/>
                </a:ext>
              </a:extLst>
            </p:cNvPr>
            <p:cNvSpPr/>
            <p:nvPr/>
          </p:nvSpPr>
          <p:spPr>
            <a:xfrm>
              <a:off x="7083561" y="5151422"/>
              <a:ext cx="4942112" cy="48395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a:t>
              </a:r>
              <a:r>
                <a:rPr lang="en-US" sz="1000" dirty="0" err="1"/>
                <a:t>github.com</a:t>
              </a:r>
              <a:r>
                <a:rPr lang="en-US" sz="1000" dirty="0"/>
                <a:t>/</a:t>
              </a:r>
              <a:r>
                <a:rPr lang="en-US" sz="1000" dirty="0" err="1"/>
                <a:t>masino</a:t>
              </a:r>
              <a:r>
                <a:rPr lang="en-US" sz="1000" dirty="0"/>
                <a:t>-teaching/ml4g/blob/main/notebooks/</a:t>
              </a:r>
              <a:r>
                <a:rPr lang="en-US" sz="1000" dirty="0" err="1"/>
                <a:t>network_node_degree_complexity.ipynb</a:t>
              </a:r>
              <a:endParaRPr lang="en-US" sz="1000" dirty="0"/>
            </a:p>
          </p:txBody>
        </p:sp>
      </p:grpSp>
    </p:spTree>
    <p:extLst>
      <p:ext uri="{BB962C8B-B14F-4D97-AF65-F5344CB8AC3E}">
        <p14:creationId xmlns:p14="http://schemas.microsoft.com/office/powerpoint/2010/main" val="1819753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0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3337-E6F2-7730-28D7-A4796FCB3D53}"/>
              </a:ext>
            </a:extLst>
          </p:cNvPr>
          <p:cNvSpPr>
            <a:spLocks noGrp="1"/>
          </p:cNvSpPr>
          <p:nvPr>
            <p:ph type="title"/>
          </p:nvPr>
        </p:nvSpPr>
        <p:spPr/>
        <p:txBody>
          <a:bodyPr/>
          <a:lstStyle/>
          <a:p>
            <a:r>
              <a:rPr lang="en-US" dirty="0"/>
              <a:t>Local clustering coefficient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2B5FA2-C0D4-5CEC-FEEA-4E3D0E2AF995}"/>
                  </a:ext>
                </a:extLst>
              </p:cNvPr>
              <p:cNvSpPr>
                <a:spLocks noGrp="1"/>
              </p:cNvSpPr>
              <p:nvPr>
                <p:ph idx="1"/>
              </p:nvPr>
            </p:nvSpPr>
            <p:spPr>
              <a:xfrm>
                <a:off x="1143000" y="1451271"/>
                <a:ext cx="8326925" cy="3052054"/>
              </a:xfrm>
            </p:spPr>
            <p:txBody>
              <a:bodyPr/>
              <a:lstStyle/>
              <a:p>
                <a:pPr>
                  <a:spcAft>
                    <a:spcPts val="1200"/>
                  </a:spcAft>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𝐶</m:t>
                      </m:r>
                      <m:r>
                        <a:rPr lang="en-US"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b="0" i="1" smtClean="0">
                              <a:latin typeface="Cambria Math" panose="02040503050406030204" pitchFamily="18" charset="0"/>
                            </a:rPr>
                            <m:t>𝑝𝑎𝑖𝑟𝑠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𝑛𝑒𝑖𝑔h𝑏𝑜𝑟𝑠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𝑎𝑟𝑒</m:t>
                          </m:r>
                          <m:r>
                            <a:rPr lang="en-US" b="0" i="1" smtClean="0">
                              <a:latin typeface="Cambria Math" panose="02040503050406030204" pitchFamily="18" charset="0"/>
                            </a:rPr>
                            <m:t> </m:t>
                          </m:r>
                          <m:r>
                            <a:rPr lang="en-US" b="0" i="1" smtClean="0">
                              <a:latin typeface="Cambria Math" panose="02040503050406030204" pitchFamily="18" charset="0"/>
                            </a:rPr>
                            <m:t>𝑐𝑜𝑛𝑛𝑒𝑐𝑡𝑒𝑑</m:t>
                          </m:r>
                        </m:num>
                        <m:den>
                          <m:r>
                            <a:rPr lang="en-US" i="1">
                              <a:latin typeface="Cambria Math" panose="02040503050406030204" pitchFamily="18" charset="0"/>
                            </a:rPr>
                            <m:t>𝑛𝑢𝑚𝑏𝑒𝑟</m:t>
                          </m:r>
                          <m:r>
                            <a:rPr lang="en-US" i="1">
                              <a:latin typeface="Cambria Math" panose="02040503050406030204" pitchFamily="18" charset="0"/>
                            </a:rPr>
                            <m:t> </m:t>
                          </m:r>
                          <m:r>
                            <a:rPr lang="en-US" b="0" i="1" smtClean="0">
                              <a:latin typeface="Cambria Math" panose="02040503050406030204" pitchFamily="18" charset="0"/>
                            </a:rPr>
                            <m:t>𝑝𝑎𝑖𝑟𝑠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𝑛𝑒𝑖𝑔h𝑏𝑜𝑟𝑠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m:t>
                          </m:r>
                        </m:den>
                      </m:f>
                    </m:oMath>
                  </m:oMathPara>
                </a14:m>
                <a:endParaRPr lang="en-US" dirty="0"/>
              </a:p>
              <a:p>
                <a:pPr marL="285750" indent="-285750">
                  <a:spcBef>
                    <a:spcPts val="1800"/>
                  </a:spcBef>
                  <a:buFont typeface="Arial" panose="020B0604020202020204" pitchFamily="34" charset="0"/>
                  <a:buChar char="•"/>
                </a:pPr>
                <a:r>
                  <a:rPr lang="en-US" dirty="0"/>
                  <a:t>Check every distinct pair of neighbors of </a:t>
                </a:r>
                <a14:m>
                  <m:oMath xmlns:m="http://schemas.openxmlformats.org/officeDocument/2006/math">
                    <m:r>
                      <a:rPr lang="en-US" b="0" i="1" smtClean="0">
                        <a:latin typeface="Cambria Math" panose="02040503050406030204" pitchFamily="18" charset="0"/>
                      </a:rPr>
                      <m:t>𝑖</m:t>
                    </m:r>
                  </m:oMath>
                </a14:m>
                <a:r>
                  <a:rPr lang="en-US" dirty="0"/>
                  <a:t> of which there are </a:t>
                </a:r>
                <a14:m>
                  <m:oMath xmlns:m="http://schemas.openxmlformats.org/officeDocument/2006/math">
                    <m:d>
                      <m:dPr>
                        <m:ctrlPr>
                          <a:rPr lang="en-US" i="1" smtClean="0">
                            <a:latin typeface="Cambria Math" panose="02040503050406030204" pitchFamily="18" charset="0"/>
                          </a:rPr>
                        </m:ctrlPr>
                      </m:dPr>
                      <m:e>
                        <m:f>
                          <m:fPr>
                            <m:type m:val="noBa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2</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num>
                      <m:den>
                        <m:r>
                          <a:rPr lang="en-US" b="0" i="1" smtClean="0">
                            <a:latin typeface="Cambria Math" panose="02040503050406030204" pitchFamily="18" charset="0"/>
                          </a:rPr>
                          <m:t>2</m:t>
                        </m:r>
                      </m:den>
                    </m:f>
                  </m:oMath>
                </a14:m>
                <a:r>
                  <a:rPr lang="en-US" dirty="0"/>
                  <a:t> to see if they’re connected</a:t>
                </a:r>
              </a:p>
              <a:p>
                <a:pPr marL="285750" indent="-285750">
                  <a:buFont typeface="Arial" panose="020B0604020202020204" pitchFamily="34" charset="0"/>
                  <a:buChar char="•"/>
                </a:pPr>
                <a:r>
                  <a:rPr lang="en-US" dirty="0"/>
                  <a:t>We only need to check the pair once, so restrict our check to neighbors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𝑣</m:t>
                    </m:r>
                  </m:oMath>
                </a14:m>
                <a:r>
                  <a:rPr lang="en-US" dirty="0"/>
                  <a:t> such that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&lt;</m:t>
                    </m:r>
                    <m:r>
                      <a:rPr lang="en-US" b="0" i="1" smtClean="0">
                        <a:latin typeface="Cambria Math" panose="02040503050406030204" pitchFamily="18" charset="0"/>
                      </a:rPr>
                      <m:t>𝑣</m:t>
                    </m:r>
                  </m:oMath>
                </a14:m>
                <a:endParaRPr lang="en-US" dirty="0"/>
              </a:p>
              <a:p>
                <a:pPr marL="285750" indent="-285750">
                  <a:buFont typeface="Arial" panose="020B0604020202020204" pitchFamily="34" charset="0"/>
                  <a:buChar char="•"/>
                </a:pPr>
                <a:r>
                  <a:rPr lang="en-US" dirty="0"/>
                  <a:t>Utilize an adjacency list representation</a:t>
                </a:r>
              </a:p>
            </p:txBody>
          </p:sp>
        </mc:Choice>
        <mc:Fallback xmlns="">
          <p:sp>
            <p:nvSpPr>
              <p:cNvPr id="3" name="Content Placeholder 2">
                <a:extLst>
                  <a:ext uri="{FF2B5EF4-FFF2-40B4-BE49-F238E27FC236}">
                    <a16:creationId xmlns:a16="http://schemas.microsoft.com/office/drawing/2014/main" id="{652B5FA2-C0D4-5CEC-FEEA-4E3D0E2AF995}"/>
                  </a:ext>
                </a:extLst>
              </p:cNvPr>
              <p:cNvSpPr>
                <a:spLocks noGrp="1" noRot="1" noChangeAspect="1" noMove="1" noResize="1" noEditPoints="1" noAdjustHandles="1" noChangeArrowheads="1" noChangeShapeType="1" noTextEdit="1"/>
              </p:cNvSpPr>
              <p:nvPr>
                <p:ph idx="1"/>
              </p:nvPr>
            </p:nvSpPr>
            <p:spPr>
              <a:xfrm>
                <a:off x="1143000" y="1451271"/>
                <a:ext cx="8326925" cy="3052054"/>
              </a:xfrm>
              <a:blipFill>
                <a:blip r:embed="rId2"/>
                <a:stretch>
                  <a:fillRect l="-2134" t="-3734" b="-539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1035567-C9C3-31CA-EC0A-332C95D235CF}"/>
              </a:ext>
            </a:extLst>
          </p:cNvPr>
          <p:cNvPicPr>
            <a:picLocks noChangeAspect="1"/>
          </p:cNvPicPr>
          <p:nvPr/>
        </p:nvPicPr>
        <p:blipFill>
          <a:blip r:embed="rId3"/>
          <a:stretch>
            <a:fillRect/>
          </a:stretch>
        </p:blipFill>
        <p:spPr>
          <a:xfrm>
            <a:off x="9695414" y="1217916"/>
            <a:ext cx="2349500" cy="1955800"/>
          </a:xfrm>
          <a:prstGeom prst="rect">
            <a:avLst/>
          </a:prstGeom>
        </p:spPr>
      </p:pic>
      <p:sp>
        <p:nvSpPr>
          <p:cNvPr id="5" name="TextBox 4">
            <a:extLst>
              <a:ext uri="{FF2B5EF4-FFF2-40B4-BE49-F238E27FC236}">
                <a16:creationId xmlns:a16="http://schemas.microsoft.com/office/drawing/2014/main" id="{AB713900-351B-991A-EA11-4825930142E6}"/>
              </a:ext>
            </a:extLst>
          </p:cNvPr>
          <p:cNvSpPr txBox="1"/>
          <p:nvPr/>
        </p:nvSpPr>
        <p:spPr>
          <a:xfrm>
            <a:off x="9924231" y="947162"/>
            <a:ext cx="1891865" cy="261610"/>
          </a:xfrm>
          <a:prstGeom prst="rect">
            <a:avLst/>
          </a:prstGeom>
          <a:noFill/>
        </p:spPr>
        <p:txBody>
          <a:bodyPr wrap="none" rtlCol="0">
            <a:spAutoFit/>
          </a:bodyPr>
          <a:lstStyle/>
          <a:p>
            <a:r>
              <a:rPr lang="en-US" sz="1100" dirty="0">
                <a:solidFill>
                  <a:schemeClr val="tx1">
                    <a:lumMod val="50000"/>
                    <a:lumOff val="50000"/>
                  </a:schemeClr>
                </a:solidFill>
              </a:rPr>
              <a:t>Image credit: Newman 2018</a:t>
            </a:r>
          </a:p>
        </p:txBody>
      </p:sp>
    </p:spTree>
    <p:extLst>
      <p:ext uri="{BB962C8B-B14F-4D97-AF65-F5344CB8AC3E}">
        <p14:creationId xmlns:p14="http://schemas.microsoft.com/office/powerpoint/2010/main" val="3195125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E4662-764F-9C2D-3C0D-3434B863B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C11D7-0CCA-291C-3837-D96F287E9ECD}"/>
              </a:ext>
            </a:extLst>
          </p:cNvPr>
          <p:cNvSpPr>
            <a:spLocks noGrp="1"/>
          </p:cNvSpPr>
          <p:nvPr>
            <p:ph type="title"/>
          </p:nvPr>
        </p:nvSpPr>
        <p:spPr/>
        <p:txBody>
          <a:bodyPr/>
          <a:lstStyle/>
          <a:p>
            <a:r>
              <a:rPr lang="en-US" dirty="0"/>
              <a:t>Local clustering coefficient computation</a:t>
            </a:r>
          </a:p>
        </p:txBody>
      </p:sp>
      <p:pic>
        <p:nvPicPr>
          <p:cNvPr id="9" name="Picture 8">
            <a:extLst>
              <a:ext uri="{FF2B5EF4-FFF2-40B4-BE49-F238E27FC236}">
                <a16:creationId xmlns:a16="http://schemas.microsoft.com/office/drawing/2014/main" id="{1DDC9F92-36A7-225B-1CBD-4F390307B394}"/>
              </a:ext>
            </a:extLst>
          </p:cNvPr>
          <p:cNvPicPr>
            <a:picLocks noChangeAspect="1"/>
          </p:cNvPicPr>
          <p:nvPr/>
        </p:nvPicPr>
        <p:blipFill>
          <a:blip r:embed="rId2"/>
          <a:stretch>
            <a:fillRect/>
          </a:stretch>
        </p:blipFill>
        <p:spPr>
          <a:xfrm>
            <a:off x="1143000" y="1530730"/>
            <a:ext cx="4487850" cy="3796540"/>
          </a:xfrm>
          <a:prstGeom prst="rect">
            <a:avLst/>
          </a:prstGeom>
        </p:spPr>
      </p:pic>
      <p:pic>
        <p:nvPicPr>
          <p:cNvPr id="10" name="Picture 9">
            <a:extLst>
              <a:ext uri="{FF2B5EF4-FFF2-40B4-BE49-F238E27FC236}">
                <a16:creationId xmlns:a16="http://schemas.microsoft.com/office/drawing/2014/main" id="{190830F8-9229-59AC-BDA2-0A14BB8D6351}"/>
              </a:ext>
            </a:extLst>
          </p:cNvPr>
          <p:cNvPicPr>
            <a:picLocks noChangeAspect="1"/>
          </p:cNvPicPr>
          <p:nvPr/>
        </p:nvPicPr>
        <p:blipFill>
          <a:blip r:embed="rId3"/>
          <a:stretch>
            <a:fillRect/>
          </a:stretch>
        </p:blipFill>
        <p:spPr>
          <a:xfrm>
            <a:off x="5824300" y="1543114"/>
            <a:ext cx="1690076" cy="1777710"/>
          </a:xfrm>
          <a:prstGeom prst="rect">
            <a:avLst/>
          </a:prstGeom>
        </p:spPr>
      </p:pic>
      <p:pic>
        <p:nvPicPr>
          <p:cNvPr id="11" name="Picture 10">
            <a:extLst>
              <a:ext uri="{FF2B5EF4-FFF2-40B4-BE49-F238E27FC236}">
                <a16:creationId xmlns:a16="http://schemas.microsoft.com/office/drawing/2014/main" id="{2C306757-CCDC-5B43-7E5D-98478CA90449}"/>
              </a:ext>
            </a:extLst>
          </p:cNvPr>
          <p:cNvPicPr>
            <a:picLocks noChangeAspect="1"/>
          </p:cNvPicPr>
          <p:nvPr/>
        </p:nvPicPr>
        <p:blipFill>
          <a:blip r:embed="rId4"/>
          <a:stretch>
            <a:fillRect/>
          </a:stretch>
        </p:blipFill>
        <p:spPr>
          <a:xfrm>
            <a:off x="7948748" y="1544648"/>
            <a:ext cx="1265221" cy="1776176"/>
          </a:xfrm>
          <a:prstGeom prst="rect">
            <a:avLst/>
          </a:prstGeom>
        </p:spPr>
      </p:pic>
      <p:pic>
        <p:nvPicPr>
          <p:cNvPr id="13" name="Picture 12">
            <a:extLst>
              <a:ext uri="{FF2B5EF4-FFF2-40B4-BE49-F238E27FC236}">
                <a16:creationId xmlns:a16="http://schemas.microsoft.com/office/drawing/2014/main" id="{DDB4443D-4FF3-0BF6-DE11-24BCB46EC3EB}"/>
              </a:ext>
            </a:extLst>
          </p:cNvPr>
          <p:cNvPicPr>
            <a:picLocks noChangeAspect="1"/>
          </p:cNvPicPr>
          <p:nvPr/>
        </p:nvPicPr>
        <p:blipFill>
          <a:blip r:embed="rId5"/>
          <a:stretch>
            <a:fillRect/>
          </a:stretch>
        </p:blipFill>
        <p:spPr>
          <a:xfrm>
            <a:off x="5824300" y="3718966"/>
            <a:ext cx="6064969" cy="589843"/>
          </a:xfrm>
          <a:prstGeom prst="rect">
            <a:avLst/>
          </a:prstGeom>
        </p:spPr>
      </p:pic>
      <p:sp>
        <p:nvSpPr>
          <p:cNvPr id="14" name="Rounded Rectangle 13">
            <a:extLst>
              <a:ext uri="{FF2B5EF4-FFF2-40B4-BE49-F238E27FC236}">
                <a16:creationId xmlns:a16="http://schemas.microsoft.com/office/drawing/2014/main" id="{6CD7CD67-E54D-7398-45BD-364BDCE398DD}"/>
              </a:ext>
            </a:extLst>
          </p:cNvPr>
          <p:cNvSpPr/>
          <p:nvPr/>
        </p:nvSpPr>
        <p:spPr>
          <a:xfrm>
            <a:off x="1143000" y="5733961"/>
            <a:ext cx="4487850" cy="48395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https://ml4g.masinolab.com/topics/metric-algorithms/local-clustering-coefficient-</a:t>
            </a:r>
            <a:r>
              <a:rPr lang="en-US" sz="1000" dirty="0" err="1"/>
              <a:t>computation.html</a:t>
            </a:r>
            <a:endParaRPr lang="en-US" sz="1000" dirty="0"/>
          </a:p>
        </p:txBody>
      </p:sp>
    </p:spTree>
    <p:extLst>
      <p:ext uri="{BB962C8B-B14F-4D97-AF65-F5344CB8AC3E}">
        <p14:creationId xmlns:p14="http://schemas.microsoft.com/office/powerpoint/2010/main" val="1118436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9873C-0CE1-CA9E-14BE-9D3D6F606B9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28378C-0DAC-7C3D-7D1C-86E0AF450EA1}"/>
              </a:ext>
            </a:extLst>
          </p:cNvPr>
          <p:cNvPicPr>
            <a:picLocks noChangeAspect="1"/>
          </p:cNvPicPr>
          <p:nvPr/>
        </p:nvPicPr>
        <p:blipFill>
          <a:blip r:embed="rId2"/>
          <a:stretch>
            <a:fillRect/>
          </a:stretch>
        </p:blipFill>
        <p:spPr>
          <a:xfrm>
            <a:off x="5824300" y="3718966"/>
            <a:ext cx="6064969" cy="853536"/>
          </a:xfrm>
          <a:prstGeom prst="rect">
            <a:avLst/>
          </a:prstGeom>
        </p:spPr>
      </p:pic>
      <p:sp>
        <p:nvSpPr>
          <p:cNvPr id="2" name="Title 1">
            <a:extLst>
              <a:ext uri="{FF2B5EF4-FFF2-40B4-BE49-F238E27FC236}">
                <a16:creationId xmlns:a16="http://schemas.microsoft.com/office/drawing/2014/main" id="{E1069AD7-A7E4-C6C4-1DA7-2930296CD173}"/>
              </a:ext>
            </a:extLst>
          </p:cNvPr>
          <p:cNvSpPr>
            <a:spLocks noGrp="1"/>
          </p:cNvSpPr>
          <p:nvPr>
            <p:ph type="title"/>
          </p:nvPr>
        </p:nvSpPr>
        <p:spPr/>
        <p:txBody>
          <a:bodyPr/>
          <a:lstStyle/>
          <a:p>
            <a:r>
              <a:rPr lang="en-US" dirty="0"/>
              <a:t>Local clustering coefficient computation</a:t>
            </a:r>
          </a:p>
        </p:txBody>
      </p:sp>
      <p:pic>
        <p:nvPicPr>
          <p:cNvPr id="9" name="Picture 8">
            <a:extLst>
              <a:ext uri="{FF2B5EF4-FFF2-40B4-BE49-F238E27FC236}">
                <a16:creationId xmlns:a16="http://schemas.microsoft.com/office/drawing/2014/main" id="{3DBF6E8A-025B-13BB-E8BC-0445B9E81F08}"/>
              </a:ext>
            </a:extLst>
          </p:cNvPr>
          <p:cNvPicPr>
            <a:picLocks noChangeAspect="1"/>
          </p:cNvPicPr>
          <p:nvPr/>
        </p:nvPicPr>
        <p:blipFill>
          <a:blip r:embed="rId3"/>
          <a:stretch>
            <a:fillRect/>
          </a:stretch>
        </p:blipFill>
        <p:spPr>
          <a:xfrm>
            <a:off x="1143000" y="1530730"/>
            <a:ext cx="4487850" cy="3796540"/>
          </a:xfrm>
          <a:prstGeom prst="rect">
            <a:avLst/>
          </a:prstGeom>
        </p:spPr>
      </p:pic>
      <p:pic>
        <p:nvPicPr>
          <p:cNvPr id="10" name="Picture 9">
            <a:extLst>
              <a:ext uri="{FF2B5EF4-FFF2-40B4-BE49-F238E27FC236}">
                <a16:creationId xmlns:a16="http://schemas.microsoft.com/office/drawing/2014/main" id="{E723D89E-AD48-42F6-11F6-48C1B826C7F9}"/>
              </a:ext>
            </a:extLst>
          </p:cNvPr>
          <p:cNvPicPr>
            <a:picLocks noChangeAspect="1"/>
          </p:cNvPicPr>
          <p:nvPr/>
        </p:nvPicPr>
        <p:blipFill>
          <a:blip r:embed="rId4"/>
          <a:stretch>
            <a:fillRect/>
          </a:stretch>
        </p:blipFill>
        <p:spPr>
          <a:xfrm>
            <a:off x="5824300" y="1543114"/>
            <a:ext cx="1690076" cy="1777710"/>
          </a:xfrm>
          <a:prstGeom prst="rect">
            <a:avLst/>
          </a:prstGeom>
        </p:spPr>
      </p:pic>
      <p:pic>
        <p:nvPicPr>
          <p:cNvPr id="11" name="Picture 10">
            <a:extLst>
              <a:ext uri="{FF2B5EF4-FFF2-40B4-BE49-F238E27FC236}">
                <a16:creationId xmlns:a16="http://schemas.microsoft.com/office/drawing/2014/main" id="{CA702DC5-2830-0D7B-4AC2-907F78E3725B}"/>
              </a:ext>
            </a:extLst>
          </p:cNvPr>
          <p:cNvPicPr>
            <a:picLocks noChangeAspect="1"/>
          </p:cNvPicPr>
          <p:nvPr/>
        </p:nvPicPr>
        <p:blipFill>
          <a:blip r:embed="rId5"/>
          <a:stretch>
            <a:fillRect/>
          </a:stretch>
        </p:blipFill>
        <p:spPr>
          <a:xfrm>
            <a:off x="7948748" y="1544648"/>
            <a:ext cx="1265221" cy="1776176"/>
          </a:xfrm>
          <a:prstGeom prst="rect">
            <a:avLst/>
          </a:prstGeom>
        </p:spPr>
      </p:pic>
      <p:sp>
        <p:nvSpPr>
          <p:cNvPr id="4" name="Rounded Rectangle 3">
            <a:extLst>
              <a:ext uri="{FF2B5EF4-FFF2-40B4-BE49-F238E27FC236}">
                <a16:creationId xmlns:a16="http://schemas.microsoft.com/office/drawing/2014/main" id="{64E6FD63-506E-BF6A-595C-D51101BFEB5B}"/>
              </a:ext>
            </a:extLst>
          </p:cNvPr>
          <p:cNvSpPr/>
          <p:nvPr/>
        </p:nvSpPr>
        <p:spPr>
          <a:xfrm>
            <a:off x="1143000" y="5733961"/>
            <a:ext cx="4487850" cy="48395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https://ml4g.masinolab.com/topics/metric-algorithms/local-clustering-coefficient-</a:t>
            </a:r>
            <a:r>
              <a:rPr lang="en-US" sz="1000" dirty="0" err="1"/>
              <a:t>computation.html</a:t>
            </a:r>
            <a:endParaRPr lang="en-US" sz="1000" dirty="0"/>
          </a:p>
        </p:txBody>
      </p:sp>
    </p:spTree>
    <p:extLst>
      <p:ext uri="{BB962C8B-B14F-4D97-AF65-F5344CB8AC3E}">
        <p14:creationId xmlns:p14="http://schemas.microsoft.com/office/powerpoint/2010/main" val="10282243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2E806-8E2A-D352-87AB-E51191D7C25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C623FF-5969-5CB6-97F9-CF0B6D608F30}"/>
              </a:ext>
            </a:extLst>
          </p:cNvPr>
          <p:cNvPicPr>
            <a:picLocks noChangeAspect="1"/>
          </p:cNvPicPr>
          <p:nvPr/>
        </p:nvPicPr>
        <p:blipFill>
          <a:blip r:embed="rId2"/>
          <a:stretch>
            <a:fillRect/>
          </a:stretch>
        </p:blipFill>
        <p:spPr>
          <a:xfrm>
            <a:off x="5824299" y="3718966"/>
            <a:ext cx="6064970" cy="1124170"/>
          </a:xfrm>
          <a:prstGeom prst="rect">
            <a:avLst/>
          </a:prstGeom>
        </p:spPr>
      </p:pic>
      <p:sp>
        <p:nvSpPr>
          <p:cNvPr id="2" name="Title 1">
            <a:extLst>
              <a:ext uri="{FF2B5EF4-FFF2-40B4-BE49-F238E27FC236}">
                <a16:creationId xmlns:a16="http://schemas.microsoft.com/office/drawing/2014/main" id="{E7DF2DCE-AD27-EEF2-4DF3-D31655F2FF3F}"/>
              </a:ext>
            </a:extLst>
          </p:cNvPr>
          <p:cNvSpPr>
            <a:spLocks noGrp="1"/>
          </p:cNvSpPr>
          <p:nvPr>
            <p:ph type="title"/>
          </p:nvPr>
        </p:nvSpPr>
        <p:spPr/>
        <p:txBody>
          <a:bodyPr/>
          <a:lstStyle/>
          <a:p>
            <a:r>
              <a:rPr lang="en-US" dirty="0"/>
              <a:t>Local clustering coefficient computation</a:t>
            </a:r>
          </a:p>
        </p:txBody>
      </p:sp>
      <p:pic>
        <p:nvPicPr>
          <p:cNvPr id="9" name="Picture 8">
            <a:extLst>
              <a:ext uri="{FF2B5EF4-FFF2-40B4-BE49-F238E27FC236}">
                <a16:creationId xmlns:a16="http://schemas.microsoft.com/office/drawing/2014/main" id="{B661C9C4-111C-655A-7398-117DDDF878C3}"/>
              </a:ext>
            </a:extLst>
          </p:cNvPr>
          <p:cNvPicPr>
            <a:picLocks noChangeAspect="1"/>
          </p:cNvPicPr>
          <p:nvPr/>
        </p:nvPicPr>
        <p:blipFill>
          <a:blip r:embed="rId3"/>
          <a:stretch>
            <a:fillRect/>
          </a:stretch>
        </p:blipFill>
        <p:spPr>
          <a:xfrm>
            <a:off x="1143000" y="1530730"/>
            <a:ext cx="4487850" cy="3796540"/>
          </a:xfrm>
          <a:prstGeom prst="rect">
            <a:avLst/>
          </a:prstGeom>
        </p:spPr>
      </p:pic>
      <p:pic>
        <p:nvPicPr>
          <p:cNvPr id="10" name="Picture 9">
            <a:extLst>
              <a:ext uri="{FF2B5EF4-FFF2-40B4-BE49-F238E27FC236}">
                <a16:creationId xmlns:a16="http://schemas.microsoft.com/office/drawing/2014/main" id="{F56C815F-53A7-8BF8-FF9A-F74506B41E90}"/>
              </a:ext>
            </a:extLst>
          </p:cNvPr>
          <p:cNvPicPr>
            <a:picLocks noChangeAspect="1"/>
          </p:cNvPicPr>
          <p:nvPr/>
        </p:nvPicPr>
        <p:blipFill>
          <a:blip r:embed="rId4"/>
          <a:stretch>
            <a:fillRect/>
          </a:stretch>
        </p:blipFill>
        <p:spPr>
          <a:xfrm>
            <a:off x="5824300" y="1543114"/>
            <a:ext cx="1690076" cy="1777710"/>
          </a:xfrm>
          <a:prstGeom prst="rect">
            <a:avLst/>
          </a:prstGeom>
        </p:spPr>
      </p:pic>
      <p:pic>
        <p:nvPicPr>
          <p:cNvPr id="11" name="Picture 10">
            <a:extLst>
              <a:ext uri="{FF2B5EF4-FFF2-40B4-BE49-F238E27FC236}">
                <a16:creationId xmlns:a16="http://schemas.microsoft.com/office/drawing/2014/main" id="{E8E77BF1-B8FB-3760-94C8-11F149ED0442}"/>
              </a:ext>
            </a:extLst>
          </p:cNvPr>
          <p:cNvPicPr>
            <a:picLocks noChangeAspect="1"/>
          </p:cNvPicPr>
          <p:nvPr/>
        </p:nvPicPr>
        <p:blipFill>
          <a:blip r:embed="rId5"/>
          <a:stretch>
            <a:fillRect/>
          </a:stretch>
        </p:blipFill>
        <p:spPr>
          <a:xfrm>
            <a:off x="7948748" y="1544648"/>
            <a:ext cx="1265221" cy="1776176"/>
          </a:xfrm>
          <a:prstGeom prst="rect">
            <a:avLst/>
          </a:prstGeom>
        </p:spPr>
      </p:pic>
      <p:sp>
        <p:nvSpPr>
          <p:cNvPr id="5" name="Rounded Rectangle 4">
            <a:extLst>
              <a:ext uri="{FF2B5EF4-FFF2-40B4-BE49-F238E27FC236}">
                <a16:creationId xmlns:a16="http://schemas.microsoft.com/office/drawing/2014/main" id="{70B4590F-1802-9886-F18C-97A5D523C8CB}"/>
              </a:ext>
            </a:extLst>
          </p:cNvPr>
          <p:cNvSpPr/>
          <p:nvPr/>
        </p:nvSpPr>
        <p:spPr>
          <a:xfrm>
            <a:off x="1143000" y="5733961"/>
            <a:ext cx="4487850" cy="48395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https://ml4g.masinolab.com/topics/metric-algorithms/local-clustering-coefficient-</a:t>
            </a:r>
            <a:r>
              <a:rPr lang="en-US" sz="1000" dirty="0" err="1"/>
              <a:t>computation.html</a:t>
            </a:r>
            <a:endParaRPr lang="en-US" sz="1000" dirty="0"/>
          </a:p>
        </p:txBody>
      </p:sp>
    </p:spTree>
    <p:extLst>
      <p:ext uri="{BB962C8B-B14F-4D97-AF65-F5344CB8AC3E}">
        <p14:creationId xmlns:p14="http://schemas.microsoft.com/office/powerpoint/2010/main" val="37524088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57D23-BF7A-C963-415C-8CC589F36B7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3647727-F45A-2B43-0055-4511FDDD6BD0}"/>
              </a:ext>
            </a:extLst>
          </p:cNvPr>
          <p:cNvPicPr>
            <a:picLocks noChangeAspect="1"/>
          </p:cNvPicPr>
          <p:nvPr/>
        </p:nvPicPr>
        <p:blipFill>
          <a:blip r:embed="rId2"/>
          <a:stretch>
            <a:fillRect/>
          </a:stretch>
        </p:blipFill>
        <p:spPr>
          <a:xfrm>
            <a:off x="5824298" y="3722678"/>
            <a:ext cx="6033535" cy="1397166"/>
          </a:xfrm>
          <a:prstGeom prst="rect">
            <a:avLst/>
          </a:prstGeom>
        </p:spPr>
      </p:pic>
      <p:pic>
        <p:nvPicPr>
          <p:cNvPr id="3" name="Picture 2">
            <a:extLst>
              <a:ext uri="{FF2B5EF4-FFF2-40B4-BE49-F238E27FC236}">
                <a16:creationId xmlns:a16="http://schemas.microsoft.com/office/drawing/2014/main" id="{365B509D-955F-B8E1-BC6A-A4480D32329E}"/>
              </a:ext>
            </a:extLst>
          </p:cNvPr>
          <p:cNvPicPr>
            <a:picLocks noChangeAspect="1"/>
          </p:cNvPicPr>
          <p:nvPr/>
        </p:nvPicPr>
        <p:blipFill>
          <a:blip r:embed="rId3"/>
          <a:stretch>
            <a:fillRect/>
          </a:stretch>
        </p:blipFill>
        <p:spPr>
          <a:xfrm>
            <a:off x="7971634" y="1543114"/>
            <a:ext cx="1206123" cy="1785379"/>
          </a:xfrm>
          <a:prstGeom prst="rect">
            <a:avLst/>
          </a:prstGeom>
        </p:spPr>
      </p:pic>
      <p:sp>
        <p:nvSpPr>
          <p:cNvPr id="2" name="Title 1">
            <a:extLst>
              <a:ext uri="{FF2B5EF4-FFF2-40B4-BE49-F238E27FC236}">
                <a16:creationId xmlns:a16="http://schemas.microsoft.com/office/drawing/2014/main" id="{B5238D08-5B51-20F2-4729-6AE8F7DB6380}"/>
              </a:ext>
            </a:extLst>
          </p:cNvPr>
          <p:cNvSpPr>
            <a:spLocks noGrp="1"/>
          </p:cNvSpPr>
          <p:nvPr>
            <p:ph type="title"/>
          </p:nvPr>
        </p:nvSpPr>
        <p:spPr/>
        <p:txBody>
          <a:bodyPr/>
          <a:lstStyle/>
          <a:p>
            <a:r>
              <a:rPr lang="en-US" dirty="0"/>
              <a:t>Local clustering coefficient computation</a:t>
            </a:r>
          </a:p>
        </p:txBody>
      </p:sp>
      <p:pic>
        <p:nvPicPr>
          <p:cNvPr id="9" name="Picture 8">
            <a:extLst>
              <a:ext uri="{FF2B5EF4-FFF2-40B4-BE49-F238E27FC236}">
                <a16:creationId xmlns:a16="http://schemas.microsoft.com/office/drawing/2014/main" id="{481F3767-67EC-9331-E943-224471632731}"/>
              </a:ext>
            </a:extLst>
          </p:cNvPr>
          <p:cNvPicPr>
            <a:picLocks noChangeAspect="1"/>
          </p:cNvPicPr>
          <p:nvPr/>
        </p:nvPicPr>
        <p:blipFill>
          <a:blip r:embed="rId4"/>
          <a:stretch>
            <a:fillRect/>
          </a:stretch>
        </p:blipFill>
        <p:spPr>
          <a:xfrm>
            <a:off x="1143000" y="1530730"/>
            <a:ext cx="4487850" cy="3796540"/>
          </a:xfrm>
          <a:prstGeom prst="rect">
            <a:avLst/>
          </a:prstGeom>
        </p:spPr>
      </p:pic>
      <p:pic>
        <p:nvPicPr>
          <p:cNvPr id="10" name="Picture 9">
            <a:extLst>
              <a:ext uri="{FF2B5EF4-FFF2-40B4-BE49-F238E27FC236}">
                <a16:creationId xmlns:a16="http://schemas.microsoft.com/office/drawing/2014/main" id="{8025E78B-57C4-5AB5-2B4D-B3B977180B31}"/>
              </a:ext>
            </a:extLst>
          </p:cNvPr>
          <p:cNvPicPr>
            <a:picLocks noChangeAspect="1"/>
          </p:cNvPicPr>
          <p:nvPr/>
        </p:nvPicPr>
        <p:blipFill>
          <a:blip r:embed="rId5"/>
          <a:stretch>
            <a:fillRect/>
          </a:stretch>
        </p:blipFill>
        <p:spPr>
          <a:xfrm>
            <a:off x="5824300" y="1543114"/>
            <a:ext cx="1690076" cy="1777710"/>
          </a:xfrm>
          <a:prstGeom prst="rect">
            <a:avLst/>
          </a:prstGeom>
        </p:spPr>
      </p:pic>
      <p:sp>
        <p:nvSpPr>
          <p:cNvPr id="7" name="Rounded Rectangle 6">
            <a:extLst>
              <a:ext uri="{FF2B5EF4-FFF2-40B4-BE49-F238E27FC236}">
                <a16:creationId xmlns:a16="http://schemas.microsoft.com/office/drawing/2014/main" id="{BFD68740-62CC-41DD-FC42-4647F3B1F175}"/>
              </a:ext>
            </a:extLst>
          </p:cNvPr>
          <p:cNvSpPr/>
          <p:nvPr/>
        </p:nvSpPr>
        <p:spPr>
          <a:xfrm>
            <a:off x="1143000" y="5733961"/>
            <a:ext cx="4487850" cy="48395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https://ml4g.masinolab.com/topics/metric-algorithms/local-clustering-coefficient-</a:t>
            </a:r>
            <a:r>
              <a:rPr lang="en-US" sz="1000" dirty="0" err="1"/>
              <a:t>computation.html</a:t>
            </a:r>
            <a:endParaRPr lang="en-US" sz="1000" dirty="0"/>
          </a:p>
        </p:txBody>
      </p:sp>
    </p:spTree>
    <p:extLst>
      <p:ext uri="{BB962C8B-B14F-4D97-AF65-F5344CB8AC3E}">
        <p14:creationId xmlns:p14="http://schemas.microsoft.com/office/powerpoint/2010/main" val="30289552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0AA4D-839F-8079-0039-ECF4DD117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8A6F2A-1F84-5625-977F-3697A666F092}"/>
              </a:ext>
            </a:extLst>
          </p:cNvPr>
          <p:cNvSpPr>
            <a:spLocks noGrp="1"/>
          </p:cNvSpPr>
          <p:nvPr>
            <p:ph type="ctrTitle"/>
          </p:nvPr>
        </p:nvSpPr>
        <p:spPr>
          <a:xfrm>
            <a:off x="1355318" y="3429000"/>
            <a:ext cx="10262721" cy="541687"/>
          </a:xfrm>
        </p:spPr>
        <p:txBody>
          <a:bodyPr/>
          <a:lstStyle/>
          <a:p>
            <a:r>
              <a:rPr lang="en-US" dirty="0"/>
              <a:t>Computational complexity</a:t>
            </a:r>
          </a:p>
        </p:txBody>
      </p:sp>
    </p:spTree>
    <p:extLst>
      <p:ext uri="{BB962C8B-B14F-4D97-AF65-F5344CB8AC3E}">
        <p14:creationId xmlns:p14="http://schemas.microsoft.com/office/powerpoint/2010/main" val="9144338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8703D-85AC-A0AD-33C6-ADF820DDE8C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E51DA5C-5332-0E99-345B-E02D57701F02}"/>
              </a:ext>
            </a:extLst>
          </p:cNvPr>
          <p:cNvPicPr>
            <a:picLocks noChangeAspect="1"/>
          </p:cNvPicPr>
          <p:nvPr/>
        </p:nvPicPr>
        <p:blipFill>
          <a:blip r:embed="rId2"/>
          <a:stretch>
            <a:fillRect/>
          </a:stretch>
        </p:blipFill>
        <p:spPr>
          <a:xfrm>
            <a:off x="5804275" y="3730347"/>
            <a:ext cx="6053558" cy="1955229"/>
          </a:xfrm>
          <a:prstGeom prst="rect">
            <a:avLst/>
          </a:prstGeom>
        </p:spPr>
      </p:pic>
      <p:pic>
        <p:nvPicPr>
          <p:cNvPr id="3" name="Picture 2">
            <a:extLst>
              <a:ext uri="{FF2B5EF4-FFF2-40B4-BE49-F238E27FC236}">
                <a16:creationId xmlns:a16="http://schemas.microsoft.com/office/drawing/2014/main" id="{39AF5FD5-AA98-F6E9-81BF-553F04E1F645}"/>
              </a:ext>
            </a:extLst>
          </p:cNvPr>
          <p:cNvPicPr>
            <a:picLocks noChangeAspect="1"/>
          </p:cNvPicPr>
          <p:nvPr/>
        </p:nvPicPr>
        <p:blipFill>
          <a:blip r:embed="rId3"/>
          <a:stretch>
            <a:fillRect/>
          </a:stretch>
        </p:blipFill>
        <p:spPr>
          <a:xfrm>
            <a:off x="7971634" y="1543114"/>
            <a:ext cx="1206123" cy="1785379"/>
          </a:xfrm>
          <a:prstGeom prst="rect">
            <a:avLst/>
          </a:prstGeom>
        </p:spPr>
      </p:pic>
      <p:sp>
        <p:nvSpPr>
          <p:cNvPr id="2" name="Title 1">
            <a:extLst>
              <a:ext uri="{FF2B5EF4-FFF2-40B4-BE49-F238E27FC236}">
                <a16:creationId xmlns:a16="http://schemas.microsoft.com/office/drawing/2014/main" id="{D0F74C40-2D22-0555-10B8-83DFACF37565}"/>
              </a:ext>
            </a:extLst>
          </p:cNvPr>
          <p:cNvSpPr>
            <a:spLocks noGrp="1"/>
          </p:cNvSpPr>
          <p:nvPr>
            <p:ph type="title"/>
          </p:nvPr>
        </p:nvSpPr>
        <p:spPr/>
        <p:txBody>
          <a:bodyPr/>
          <a:lstStyle/>
          <a:p>
            <a:r>
              <a:rPr lang="en-US" dirty="0"/>
              <a:t>Local clustering coefficient computation</a:t>
            </a:r>
          </a:p>
        </p:txBody>
      </p:sp>
      <p:pic>
        <p:nvPicPr>
          <p:cNvPr id="9" name="Picture 8">
            <a:extLst>
              <a:ext uri="{FF2B5EF4-FFF2-40B4-BE49-F238E27FC236}">
                <a16:creationId xmlns:a16="http://schemas.microsoft.com/office/drawing/2014/main" id="{40E24BDD-56E2-5BAA-A463-800741634F6A}"/>
              </a:ext>
            </a:extLst>
          </p:cNvPr>
          <p:cNvPicPr>
            <a:picLocks noChangeAspect="1"/>
          </p:cNvPicPr>
          <p:nvPr/>
        </p:nvPicPr>
        <p:blipFill>
          <a:blip r:embed="rId4"/>
          <a:stretch>
            <a:fillRect/>
          </a:stretch>
        </p:blipFill>
        <p:spPr>
          <a:xfrm>
            <a:off x="1143000" y="1530730"/>
            <a:ext cx="4487850" cy="3796540"/>
          </a:xfrm>
          <a:prstGeom prst="rect">
            <a:avLst/>
          </a:prstGeom>
        </p:spPr>
      </p:pic>
      <p:pic>
        <p:nvPicPr>
          <p:cNvPr id="10" name="Picture 9">
            <a:extLst>
              <a:ext uri="{FF2B5EF4-FFF2-40B4-BE49-F238E27FC236}">
                <a16:creationId xmlns:a16="http://schemas.microsoft.com/office/drawing/2014/main" id="{F75A9D66-A7D8-7142-3FD6-FD90374C53D6}"/>
              </a:ext>
            </a:extLst>
          </p:cNvPr>
          <p:cNvPicPr>
            <a:picLocks noChangeAspect="1"/>
          </p:cNvPicPr>
          <p:nvPr/>
        </p:nvPicPr>
        <p:blipFill>
          <a:blip r:embed="rId5"/>
          <a:stretch>
            <a:fillRect/>
          </a:stretch>
        </p:blipFill>
        <p:spPr>
          <a:xfrm>
            <a:off x="5824300" y="1543114"/>
            <a:ext cx="1690076" cy="177771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A47DA06-6D49-A13E-0189-631605F9E1A2}"/>
                  </a:ext>
                </a:extLst>
              </p:cNvPr>
              <p:cNvSpPr txBox="1"/>
              <p:nvPr/>
            </p:nvSpPr>
            <p:spPr>
              <a:xfrm>
                <a:off x="7136461" y="5801037"/>
                <a:ext cx="4082592" cy="5727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𝑐𝑜𝑛𝑛𝑒𝑐𝑡𝑒𝑑</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𝑝𝑎𝑖𝑟𝑠</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rPr>
                            <m:t>4</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0.333</m:t>
                      </m:r>
                    </m:oMath>
                  </m:oMathPara>
                </a14:m>
                <a:endParaRPr lang="en-US" dirty="0"/>
              </a:p>
            </p:txBody>
          </p:sp>
        </mc:Choice>
        <mc:Fallback xmlns="">
          <p:sp>
            <p:nvSpPr>
              <p:cNvPr id="8" name="TextBox 7">
                <a:extLst>
                  <a:ext uri="{FF2B5EF4-FFF2-40B4-BE49-F238E27FC236}">
                    <a16:creationId xmlns:a16="http://schemas.microsoft.com/office/drawing/2014/main" id="{FA47DA06-6D49-A13E-0189-631605F9E1A2}"/>
                  </a:ext>
                </a:extLst>
              </p:cNvPr>
              <p:cNvSpPr txBox="1">
                <a:spLocks noRot="1" noChangeAspect="1" noMove="1" noResize="1" noEditPoints="1" noAdjustHandles="1" noChangeArrowheads="1" noChangeShapeType="1" noTextEdit="1"/>
              </p:cNvSpPr>
              <p:nvPr/>
            </p:nvSpPr>
            <p:spPr>
              <a:xfrm>
                <a:off x="7136461" y="5801037"/>
                <a:ext cx="4082592" cy="572786"/>
              </a:xfrm>
              <a:prstGeom prst="rect">
                <a:avLst/>
              </a:prstGeom>
              <a:blipFill>
                <a:blip r:embed="rId6"/>
                <a:stretch>
                  <a:fillRect l="-932" t="-2128" r="-621" b="-8511"/>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1DD38608-620E-AB01-F101-E37A828DEB6D}"/>
              </a:ext>
            </a:extLst>
          </p:cNvPr>
          <p:cNvSpPr/>
          <p:nvPr/>
        </p:nvSpPr>
        <p:spPr>
          <a:xfrm>
            <a:off x="1143000" y="5733961"/>
            <a:ext cx="4487850" cy="48395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https://ml4g.masinolab.com/topics/metric-algorithms/local-clustering-coefficient-</a:t>
            </a:r>
            <a:r>
              <a:rPr lang="en-US" sz="1000" dirty="0" err="1"/>
              <a:t>computation.html</a:t>
            </a:r>
            <a:endParaRPr lang="en-US" sz="1000" dirty="0"/>
          </a:p>
        </p:txBody>
      </p:sp>
    </p:spTree>
    <p:extLst>
      <p:ext uri="{BB962C8B-B14F-4D97-AF65-F5344CB8AC3E}">
        <p14:creationId xmlns:p14="http://schemas.microsoft.com/office/powerpoint/2010/main" val="20358679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27AF-3DED-8129-C0FB-ED38C644AD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8038F-F01E-307E-AF98-56D515646E85}"/>
              </a:ext>
            </a:extLst>
          </p:cNvPr>
          <p:cNvSpPr>
            <a:spLocks noGrp="1"/>
          </p:cNvSpPr>
          <p:nvPr>
            <p:ph type="title"/>
          </p:nvPr>
        </p:nvSpPr>
        <p:spPr/>
        <p:txBody>
          <a:bodyPr/>
          <a:lstStyle/>
          <a:p>
            <a:r>
              <a:rPr lang="en-US" dirty="0"/>
              <a:t>Local clustering coefficient computation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7E1A64-A92E-23A5-4C96-5F08F6B2728B}"/>
                  </a:ext>
                </a:extLst>
              </p:cNvPr>
              <p:cNvSpPr>
                <a:spLocks noGrp="1"/>
              </p:cNvSpPr>
              <p:nvPr>
                <p:ph idx="1"/>
              </p:nvPr>
            </p:nvSpPr>
            <p:spPr>
              <a:xfrm>
                <a:off x="1143001" y="1188720"/>
                <a:ext cx="6698322" cy="5580695"/>
              </a:xfrm>
            </p:spPr>
            <p:txBody>
              <a:bodyPr/>
              <a:lstStyle/>
              <a:p>
                <a:pPr marL="285750" indent="-285750">
                  <a:buFont typeface="Arial" panose="020B0604020202020204" pitchFamily="34" charset="0"/>
                  <a:buChar char="•"/>
                </a:pPr>
                <a:r>
                  <a:rPr lang="en-US" dirty="0"/>
                  <a:t>The two outer loops combined have approximately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𝑖</m:t>
                            </m:r>
                          </m:sub>
                          <m:sup>
                            <m:r>
                              <a:rPr lang="en-US" b="0" i="1" smtClean="0">
                                <a:latin typeface="Cambria Math" panose="02040503050406030204" pitchFamily="18" charset="0"/>
                              </a:rPr>
                              <m:t>2</m:t>
                            </m:r>
                          </m:sup>
                        </m:sSubSup>
                      </m:e>
                    </m:d>
                  </m:oMath>
                </a14:m>
                <a:r>
                  <a:rPr lang="en-US" dirty="0"/>
                  <a:t> </a:t>
                </a:r>
              </a:p>
              <a:p>
                <a:pPr marL="285750" indent="-285750">
                  <a:buFont typeface="Arial" panose="020B0604020202020204" pitchFamily="34" charset="0"/>
                  <a:buChar char="•"/>
                </a:pPr>
                <a:r>
                  <a:rPr lang="en-US" dirty="0"/>
                  <a:t>The complexity of checking if an edge exists between nodes </a:t>
                </a:r>
                <a14:m>
                  <m:oMath xmlns:m="http://schemas.openxmlformats.org/officeDocument/2006/math">
                    <m:r>
                      <a:rPr lang="en-US" b="0" i="1" smtClean="0">
                        <a:latin typeface="Cambria Math" panose="02040503050406030204" pitchFamily="18" charset="0"/>
                      </a:rPr>
                      <m:t>𝑢</m:t>
                    </m:r>
                  </m:oMath>
                </a14:m>
                <a:r>
                  <a:rPr lang="en-US" dirty="0"/>
                  <a:t> and </a:t>
                </a:r>
                <a14:m>
                  <m:oMath xmlns:m="http://schemas.openxmlformats.org/officeDocument/2006/math">
                    <m:r>
                      <a:rPr lang="en-US" i="1">
                        <a:latin typeface="Cambria Math" panose="02040503050406030204" pitchFamily="18" charset="0"/>
                      </a:rPr>
                      <m:t>𝑢</m:t>
                    </m:r>
                  </m:oMath>
                </a14:m>
                <a:r>
                  <a:rPr lang="en-US" dirty="0"/>
                  <a:t> depends on the node structure</a:t>
                </a:r>
              </a:p>
              <a:p>
                <a:pPr marL="746125" lvl="1" indent="-285750">
                  <a:buFont typeface="Arial" panose="020B0604020202020204" pitchFamily="34" charset="0"/>
                  <a:buChar char="•"/>
                </a:pPr>
                <a:r>
                  <a:rPr lang="en-US" dirty="0"/>
                  <a:t>For a network with degree homophily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e>
                    </m:d>
                  </m:oMath>
                </a14:m>
                <a:endParaRPr lang="en-US" dirty="0"/>
              </a:p>
              <a:p>
                <a:pPr marL="746125" lvl="1" indent="-285750">
                  <a:buFont typeface="Arial" panose="020B0604020202020204" pitchFamily="34" charset="0"/>
                  <a:buChar char="•"/>
                </a:pPr>
                <a:r>
                  <a:rPr lang="en-US" dirty="0"/>
                  <a:t>For a network without degree homophily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𝑚</m:t>
                            </m:r>
                          </m:num>
                          <m:den>
                            <m:r>
                              <a:rPr lang="en-US" i="1">
                                <a:latin typeface="Cambria Math" panose="02040503050406030204" pitchFamily="18" charset="0"/>
                              </a:rPr>
                              <m:t>𝑛</m:t>
                            </m:r>
                          </m:den>
                        </m:f>
                      </m:e>
                    </m:d>
                  </m:oMath>
                </a14:m>
                <a:endParaRPr lang="en-US" dirty="0"/>
              </a:p>
              <a:p>
                <a:pPr marL="285750" indent="-285750">
                  <a:buFont typeface="Arial" panose="020B0604020202020204" pitchFamily="34" charset="0"/>
                  <a:buChar char="•"/>
                </a:pPr>
                <a:r>
                  <a:rPr lang="en-US" dirty="0"/>
                  <a:t>The overall algorithm complexity is</a:t>
                </a:r>
              </a:p>
              <a:p>
                <a:pPr marL="746125" lvl="1" indent="-285750">
                  <a:buFont typeface="Arial" panose="020B0604020202020204" pitchFamily="34" charset="0"/>
                  <a:buChar char="•"/>
                </a:pPr>
                <a:r>
                  <a:rPr lang="en-US" dirty="0"/>
                  <a:t>For a network with degree homophily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𝑖</m:t>
                            </m:r>
                          </m:sub>
                          <m:sup>
                            <m:r>
                              <a:rPr lang="en-US" b="0" i="1" smtClean="0">
                                <a:latin typeface="Cambria Math" panose="02040503050406030204" pitchFamily="18" charset="0"/>
                              </a:rPr>
                              <m:t>3</m:t>
                            </m:r>
                          </m:sup>
                        </m:sSubSup>
                      </m:e>
                    </m:d>
                  </m:oMath>
                </a14:m>
                <a:endParaRPr lang="en-US" dirty="0"/>
              </a:p>
              <a:p>
                <a:pPr marL="746125" lvl="1" indent="-285750">
                  <a:buFont typeface="Arial" panose="020B0604020202020204" pitchFamily="34" charset="0"/>
                  <a:buChar char="•"/>
                </a:pPr>
                <a:r>
                  <a:rPr lang="en-US" dirty="0"/>
                  <a:t>For a network without degree homophily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𝑖</m:t>
                            </m:r>
                          </m:sub>
                          <m:sup>
                            <m:r>
                              <a:rPr lang="en-US" b="0" i="1" smtClean="0">
                                <a:latin typeface="Cambria Math" panose="02040503050406030204" pitchFamily="18" charset="0"/>
                              </a:rPr>
                              <m:t>2</m:t>
                            </m:r>
                          </m:sup>
                        </m:sSubSup>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𝑚</m:t>
                            </m:r>
                          </m:num>
                          <m:den>
                            <m:r>
                              <a:rPr lang="en-US" b="0" i="1" smtClean="0">
                                <a:latin typeface="Cambria Math" panose="02040503050406030204" pitchFamily="18" charset="0"/>
                              </a:rPr>
                              <m:t>𝑛</m:t>
                            </m:r>
                          </m:den>
                        </m:f>
                      </m:e>
                    </m:d>
                  </m:oMath>
                </a14:m>
                <a:endParaRPr lang="en-US" dirty="0"/>
              </a:p>
              <a:p>
                <a:pPr marL="285750" indent="-285750">
                  <a:buFont typeface="Arial" panose="020B0604020202020204" pitchFamily="34" charset="0"/>
                  <a:buChar char="•"/>
                </a:pPr>
                <a:r>
                  <a:rPr lang="en-US" dirty="0"/>
                  <a:t>For “scale-free” networks (i.e., those with a power law distribution on node degree), the complexity is effectively unbounded because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oMath>
                </a14:m>
                <a:r>
                  <a:rPr lang="en-US" dirty="0"/>
                  <a:t> is very large.</a:t>
                </a:r>
              </a:p>
            </p:txBody>
          </p:sp>
        </mc:Choice>
        <mc:Fallback xmlns="">
          <p:sp>
            <p:nvSpPr>
              <p:cNvPr id="3" name="Content Placeholder 2">
                <a:extLst>
                  <a:ext uri="{FF2B5EF4-FFF2-40B4-BE49-F238E27FC236}">
                    <a16:creationId xmlns:a16="http://schemas.microsoft.com/office/drawing/2014/main" id="{2E7E1A64-A92E-23A5-4C96-5F08F6B2728B}"/>
                  </a:ext>
                </a:extLst>
              </p:cNvPr>
              <p:cNvSpPr>
                <a:spLocks noGrp="1" noRot="1" noChangeAspect="1" noMove="1" noResize="1" noEditPoints="1" noAdjustHandles="1" noChangeArrowheads="1" noChangeShapeType="1" noTextEdit="1"/>
              </p:cNvSpPr>
              <p:nvPr>
                <p:ph idx="1"/>
              </p:nvPr>
            </p:nvSpPr>
            <p:spPr>
              <a:xfrm>
                <a:off x="1143001" y="1188720"/>
                <a:ext cx="6698322" cy="5580695"/>
              </a:xfrm>
              <a:blipFill>
                <a:blip r:embed="rId2"/>
                <a:stretch>
                  <a:fillRect l="-2652" t="-2273" r="-28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9E73521-9D73-B306-3E53-F9C34A8BBC63}"/>
              </a:ext>
            </a:extLst>
          </p:cNvPr>
          <p:cNvPicPr>
            <a:picLocks noChangeAspect="1"/>
          </p:cNvPicPr>
          <p:nvPr/>
        </p:nvPicPr>
        <p:blipFill>
          <a:blip r:embed="rId3"/>
          <a:stretch>
            <a:fillRect/>
          </a:stretch>
        </p:blipFill>
        <p:spPr>
          <a:xfrm>
            <a:off x="7702197" y="1188720"/>
            <a:ext cx="4320400" cy="3654884"/>
          </a:xfrm>
          <a:prstGeom prst="rect">
            <a:avLst/>
          </a:prstGeom>
        </p:spPr>
      </p:pic>
    </p:spTree>
    <p:extLst>
      <p:ext uri="{BB962C8B-B14F-4D97-AF65-F5344CB8AC3E}">
        <p14:creationId xmlns:p14="http://schemas.microsoft.com/office/powerpoint/2010/main" val="24682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10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10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DA0D-B513-714A-5442-D23803D476B5}"/>
              </a:ext>
            </a:extLst>
          </p:cNvPr>
          <p:cNvSpPr>
            <a:spLocks noGrp="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A70271-0A5F-9423-96DA-26F8EB14F1A6}"/>
                  </a:ext>
                </a:extLst>
              </p:cNvPr>
              <p:cNvSpPr>
                <a:spLocks noGrp="1"/>
              </p:cNvSpPr>
              <p:nvPr>
                <p:ph idx="1"/>
              </p:nvPr>
            </p:nvSpPr>
            <p:spPr>
              <a:xfrm>
                <a:off x="1143000" y="1188720"/>
                <a:ext cx="7041333" cy="5104987"/>
              </a:xfrm>
            </p:spPr>
            <p:txBody>
              <a:bodyPr/>
              <a:lstStyle/>
              <a:p>
                <a:pPr marL="342900" indent="-342900">
                  <a:buFont typeface="Arial" panose="020B0604020202020204" pitchFamily="34" charset="0"/>
                  <a:buChar char="•"/>
                </a:pPr>
                <a:r>
                  <a:rPr lang="en-US" dirty="0"/>
                  <a:t>Finds the </a:t>
                </a:r>
                <a:r>
                  <a:rPr lang="en-US" b="1" dirty="0"/>
                  <a:t>shortest distance </a:t>
                </a:r>
                <a:r>
                  <a:rPr lang="en-US" dirty="0"/>
                  <a:t>from a starting node, </a:t>
                </a:r>
                <a14:m>
                  <m:oMath xmlns:m="http://schemas.openxmlformats.org/officeDocument/2006/math">
                    <m:r>
                      <a:rPr lang="en-US" b="0" i="1" smtClean="0">
                        <a:latin typeface="Cambria Math" panose="02040503050406030204" pitchFamily="18" charset="0"/>
                      </a:rPr>
                      <m:t>𝑠</m:t>
                    </m:r>
                  </m:oMath>
                </a14:m>
                <a:r>
                  <a:rPr lang="en-US" dirty="0"/>
                  <a:t>, to all other nodes</a:t>
                </a:r>
              </a:p>
              <a:p>
                <a:pPr marL="342900" indent="-342900">
                  <a:buFont typeface="Arial" panose="020B0604020202020204" pitchFamily="34" charset="0"/>
                  <a:buChar char="•"/>
                </a:pPr>
                <a:r>
                  <a:rPr lang="en-US" dirty="0"/>
                  <a:t>We will need this to compute other metrics</a:t>
                </a:r>
              </a:p>
              <a:p>
                <a:pPr marL="342900" indent="-342900">
                  <a:buFont typeface="Arial" panose="020B0604020202020204" pitchFamily="34" charset="0"/>
                  <a:buChar char="•"/>
                </a:pPr>
                <a:r>
                  <a:rPr lang="en-US" dirty="0"/>
                  <a:t>General concept</a:t>
                </a:r>
              </a:p>
              <a:p>
                <a:pPr marL="917575" lvl="1" indent="-457200">
                  <a:buFont typeface="+mj-lt"/>
                  <a:buAutoNum type="arabicPeriod"/>
                </a:pPr>
                <a:r>
                  <a:rPr lang="en-US" dirty="0"/>
                  <a:t>Set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r>
                  <a:rPr lang="en-US" dirty="0"/>
                  <a:t>. Set distance to </a:t>
                </a:r>
                <a14:m>
                  <m:oMath xmlns:m="http://schemas.openxmlformats.org/officeDocument/2006/math">
                    <m:r>
                      <a:rPr lang="en-US" i="1">
                        <a:latin typeface="Cambria Math" panose="02040503050406030204" pitchFamily="18" charset="0"/>
                      </a:rPr>
                      <m:t>𝑠</m:t>
                    </m:r>
                  </m:oMath>
                </a14:m>
                <a:r>
                  <a:rPr lang="en-US" dirty="0"/>
                  <a:t> to </a:t>
                </a:r>
                <a14:m>
                  <m:oMath xmlns:m="http://schemas.openxmlformats.org/officeDocument/2006/math">
                    <m:r>
                      <a:rPr lang="en-US" i="1">
                        <a:latin typeface="Cambria Math" panose="02040503050406030204" pitchFamily="18" charset="0"/>
                      </a:rPr>
                      <m:t>𝑑</m:t>
                    </m:r>
                  </m:oMath>
                </a14:m>
                <a:r>
                  <a:rPr lang="en-US" dirty="0"/>
                  <a:t>, all other nodes set distance to undefined. </a:t>
                </a:r>
              </a:p>
              <a:p>
                <a:pPr marL="917575" lvl="1" indent="-457200">
                  <a:buFont typeface="+mj-lt"/>
                  <a:buAutoNum type="arabicPeriod"/>
                </a:pPr>
                <a:r>
                  <a:rPr lang="en-US" dirty="0"/>
                  <a:t>Find all nodes with current distance, </a:t>
                </a:r>
                <a14:m>
                  <m:oMath xmlns:m="http://schemas.openxmlformats.org/officeDocument/2006/math">
                    <m:r>
                      <a:rPr lang="en-US" i="1">
                        <a:latin typeface="Cambria Math" panose="02040503050406030204" pitchFamily="18" charset="0"/>
                      </a:rPr>
                      <m:t>𝑑</m:t>
                    </m:r>
                  </m:oMath>
                </a14:m>
                <a:r>
                  <a:rPr lang="en-US" dirty="0"/>
                  <a:t>. </a:t>
                </a:r>
              </a:p>
              <a:p>
                <a:pPr marL="1143000" lvl="2" indent="-457200"/>
                <a:r>
                  <a:rPr lang="en-US" dirty="0"/>
                  <a:t>If there are no such nodes, stop</a:t>
                </a:r>
              </a:p>
              <a:p>
                <a:pPr marL="1143000" lvl="2" indent="-457200"/>
                <a:r>
                  <a:rPr lang="en-US" dirty="0"/>
                  <a:t>In the first round, </a:t>
                </a:r>
                <a14:m>
                  <m:oMath xmlns:m="http://schemas.openxmlformats.org/officeDocument/2006/math">
                    <m:r>
                      <a:rPr lang="en-US" i="1">
                        <a:latin typeface="Cambria Math" panose="02040503050406030204" pitchFamily="18" charset="0"/>
                      </a:rPr>
                      <m:t>𝑠</m:t>
                    </m:r>
                  </m:oMath>
                </a14:m>
                <a:r>
                  <a:rPr lang="en-US" dirty="0"/>
                  <a:t>, will be the only node at distance </a:t>
                </a:r>
                <a14:m>
                  <m:oMath xmlns:m="http://schemas.openxmlformats.org/officeDocument/2006/math">
                    <m:r>
                      <a:rPr lang="en-US" i="1">
                        <a:latin typeface="Cambria Math" panose="02040503050406030204" pitchFamily="18" charset="0"/>
                      </a:rPr>
                      <m:t>𝑑</m:t>
                    </m:r>
                    <m:r>
                      <a:rPr lang="en-US" i="1">
                        <a:latin typeface="Cambria Math" panose="02040503050406030204" pitchFamily="18" charset="0"/>
                      </a:rPr>
                      <m:t>=0</m:t>
                    </m:r>
                  </m:oMath>
                </a14:m>
                <a:endParaRPr lang="en-US" dirty="0"/>
              </a:p>
              <a:p>
                <a:pPr marL="917575" lvl="1" indent="-457200">
                  <a:buFont typeface="+mj-lt"/>
                  <a:buAutoNum type="arabicPeriod"/>
                </a:pPr>
                <a:r>
                  <a:rPr lang="en-US" dirty="0"/>
                  <a:t>Fore each node, </a:t>
                </a:r>
                <a14:m>
                  <m:oMath xmlns:m="http://schemas.openxmlformats.org/officeDocument/2006/math">
                    <m:r>
                      <a:rPr lang="en-US" b="0" i="1" smtClean="0">
                        <a:latin typeface="Cambria Math" panose="02040503050406030204" pitchFamily="18" charset="0"/>
                      </a:rPr>
                      <m:t>𝑖</m:t>
                    </m:r>
                  </m:oMath>
                </a14:m>
                <a:r>
                  <a:rPr lang="en-US" dirty="0"/>
                  <a:t>, at the current distance, </a:t>
                </a:r>
                <a14:m>
                  <m:oMath xmlns:m="http://schemas.openxmlformats.org/officeDocument/2006/math">
                    <m:r>
                      <a:rPr lang="en-US" i="1">
                        <a:latin typeface="Cambria Math" panose="02040503050406030204" pitchFamily="18" charset="0"/>
                      </a:rPr>
                      <m:t>𝑑</m:t>
                    </m:r>
                  </m:oMath>
                </a14:m>
                <a:r>
                  <a:rPr lang="en-US" dirty="0"/>
                  <a:t>, check its neighbors</a:t>
                </a:r>
              </a:p>
              <a:p>
                <a:pPr marL="1143000" lvl="2" indent="-457200"/>
                <a:r>
                  <a:rPr lang="en-US" dirty="0"/>
                  <a:t>If the neighbor has a previously assigned distance, do nothing</a:t>
                </a:r>
              </a:p>
              <a:p>
                <a:pPr marL="1143000" lvl="2" indent="-457200"/>
                <a:r>
                  <a:rPr lang="en-US" dirty="0"/>
                  <a:t>Else, assign it distance </a:t>
                </a:r>
                <a14:m>
                  <m:oMath xmlns:m="http://schemas.openxmlformats.org/officeDocument/2006/math">
                    <m:r>
                      <a:rPr lang="en-US" i="1">
                        <a:latin typeface="Cambria Math" panose="02040503050406030204" pitchFamily="18" charset="0"/>
                      </a:rPr>
                      <m:t>𝑑</m:t>
                    </m:r>
                    <m:r>
                      <a:rPr lang="en-US" b="0" i="1" smtClean="0">
                        <a:latin typeface="Cambria Math" panose="02040503050406030204" pitchFamily="18" charset="0"/>
                      </a:rPr>
                      <m:t>+1</m:t>
                    </m:r>
                  </m:oMath>
                </a14:m>
                <a:endParaRPr lang="en-US" dirty="0"/>
              </a:p>
              <a:p>
                <a:pPr marL="1143000" lvl="2" indent="-457200"/>
                <a:r>
                  <a:rPr lang="en-US" dirty="0"/>
                  <a:t>Go back to step 2</a:t>
                </a:r>
              </a:p>
            </p:txBody>
          </p:sp>
        </mc:Choice>
        <mc:Fallback xmlns="">
          <p:sp>
            <p:nvSpPr>
              <p:cNvPr id="3" name="Content Placeholder 2">
                <a:extLst>
                  <a:ext uri="{FF2B5EF4-FFF2-40B4-BE49-F238E27FC236}">
                    <a16:creationId xmlns:a16="http://schemas.microsoft.com/office/drawing/2014/main" id="{19A70271-0A5F-9423-96DA-26F8EB14F1A6}"/>
                  </a:ext>
                </a:extLst>
              </p:cNvPr>
              <p:cNvSpPr>
                <a:spLocks noGrp="1" noRot="1" noChangeAspect="1" noMove="1" noResize="1" noEditPoints="1" noAdjustHandles="1" noChangeArrowheads="1" noChangeShapeType="1" noTextEdit="1"/>
              </p:cNvSpPr>
              <p:nvPr>
                <p:ph idx="1"/>
              </p:nvPr>
            </p:nvSpPr>
            <p:spPr>
              <a:xfrm>
                <a:off x="1143000" y="1188720"/>
                <a:ext cx="7041333" cy="5104987"/>
              </a:xfrm>
              <a:blipFill>
                <a:blip r:embed="rId2"/>
                <a:stretch>
                  <a:fillRect l="-2523" t="-2481" r="-3243" b="-1489"/>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41C57D84-D94C-9195-B3FE-EF4B9CC43750}"/>
              </a:ext>
            </a:extLst>
          </p:cNvPr>
          <p:cNvGrpSpPr/>
          <p:nvPr/>
        </p:nvGrpSpPr>
        <p:grpSpPr>
          <a:xfrm>
            <a:off x="8389624" y="1188720"/>
            <a:ext cx="3677387" cy="3581938"/>
            <a:chOff x="8389624" y="1188720"/>
            <a:chExt cx="3677387" cy="3581938"/>
          </a:xfrm>
        </p:grpSpPr>
        <p:pic>
          <p:nvPicPr>
            <p:cNvPr id="4" name="Picture 3" descr="A breadth-first search starts at a given node, which by definition has distance 0 from itself, and grows outward in layers or rounds, labeling nodes with their distance from the starting node as it goes. The nodes explored in the first round, which are the immediate neighbors of the starting node, have distance 1. The neighbors of those neighbors have distance 2, and so forth.">
              <a:extLst>
                <a:ext uri="{FF2B5EF4-FFF2-40B4-BE49-F238E27FC236}">
                  <a16:creationId xmlns:a16="http://schemas.microsoft.com/office/drawing/2014/main" id="{C8AD22B5-C473-ED63-7BEE-C85404F3952D}"/>
                </a:ext>
              </a:extLst>
            </p:cNvPr>
            <p:cNvPicPr>
              <a:picLocks noChangeAspect="1"/>
            </p:cNvPicPr>
            <p:nvPr/>
          </p:nvPicPr>
          <p:blipFill>
            <a:blip r:embed="rId3"/>
            <a:stretch>
              <a:fillRect/>
            </a:stretch>
          </p:blipFill>
          <p:spPr>
            <a:xfrm>
              <a:off x="8389624" y="1188720"/>
              <a:ext cx="3677387" cy="3221223"/>
            </a:xfrm>
            <a:prstGeom prst="rect">
              <a:avLst/>
            </a:prstGeom>
          </p:spPr>
        </p:pic>
        <p:sp>
          <p:nvSpPr>
            <p:cNvPr id="5" name="TextBox 4">
              <a:extLst>
                <a:ext uri="{FF2B5EF4-FFF2-40B4-BE49-F238E27FC236}">
                  <a16:creationId xmlns:a16="http://schemas.microsoft.com/office/drawing/2014/main" id="{E06047BD-C64B-7FF2-FC0D-19B678FAF733}"/>
                </a:ext>
              </a:extLst>
            </p:cNvPr>
            <p:cNvSpPr txBox="1"/>
            <p:nvPr/>
          </p:nvSpPr>
          <p:spPr>
            <a:xfrm>
              <a:off x="9282384" y="4509048"/>
              <a:ext cx="1891865" cy="261610"/>
            </a:xfrm>
            <a:prstGeom prst="rect">
              <a:avLst/>
            </a:prstGeom>
            <a:noFill/>
          </p:spPr>
          <p:txBody>
            <a:bodyPr wrap="none" rtlCol="0">
              <a:spAutoFit/>
            </a:bodyPr>
            <a:lstStyle/>
            <a:p>
              <a:r>
                <a:rPr lang="en-US" sz="1100" dirty="0">
                  <a:solidFill>
                    <a:schemeClr val="tx1">
                      <a:lumMod val="50000"/>
                      <a:lumOff val="50000"/>
                    </a:schemeClr>
                  </a:solidFill>
                </a:rPr>
                <a:t>Image credit: Newman 2018</a:t>
              </a:r>
            </a:p>
          </p:txBody>
        </p:sp>
      </p:grpSp>
    </p:spTree>
    <p:extLst>
      <p:ext uri="{BB962C8B-B14F-4D97-AF65-F5344CB8AC3E}">
        <p14:creationId xmlns:p14="http://schemas.microsoft.com/office/powerpoint/2010/main" val="4209422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10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10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10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10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1000"/>
                                        <p:tgtEl>
                                          <p:spTgt spid="3">
                                            <p:txEl>
                                              <p:pRg st="9" end="9"/>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1000"/>
                                        <p:tgtEl>
                                          <p:spTgt spid="3">
                                            <p:txEl>
                                              <p:pRg st="10" end="1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2BC11-6047-AF24-0447-EE7ED6323D50}"/>
              </a:ext>
            </a:extLst>
          </p:cNvPr>
          <p:cNvSpPr>
            <a:spLocks noGrp="1"/>
          </p:cNvSpPr>
          <p:nvPr>
            <p:ph type="title"/>
          </p:nvPr>
        </p:nvSpPr>
        <p:spPr/>
        <p:txBody>
          <a:bodyPr/>
          <a:lstStyle/>
          <a:p>
            <a:r>
              <a:rPr lang="en-US" dirty="0"/>
              <a:t>Breadth-first search implementation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412709-9435-25CE-B483-2D997DE9614E}"/>
                  </a:ext>
                </a:extLst>
              </p:cNvPr>
              <p:cNvSpPr>
                <a:spLocks noGrp="1"/>
              </p:cNvSpPr>
              <p:nvPr>
                <p:ph idx="1"/>
              </p:nvPr>
            </p:nvSpPr>
            <p:spPr>
              <a:xfrm>
                <a:off x="1143000" y="1188720"/>
                <a:ext cx="5741881" cy="4643835"/>
              </a:xfrm>
            </p:spPr>
            <p:txBody>
              <a:bodyPr/>
              <a:lstStyle/>
              <a:p>
                <a:pPr marL="342900" indent="-342900">
                  <a:buFont typeface="Arial" panose="020B0604020202020204" pitchFamily="34" charset="0"/>
                  <a:buChar char="•"/>
                </a:pPr>
                <a:r>
                  <a:rPr lang="en-US" dirty="0"/>
                  <a:t>Naïve approach</a:t>
                </a:r>
              </a:p>
              <a:p>
                <a:pPr marL="917575" lvl="1" indent="-457200">
                  <a:buFont typeface="+mj-lt"/>
                  <a:buAutoNum type="arabicPeriod"/>
                </a:pPr>
                <a:r>
                  <a:rPr lang="en-US" dirty="0"/>
                  <a:t>Create an array, </a:t>
                </a:r>
                <a14:m>
                  <m:oMath xmlns:m="http://schemas.openxmlformats.org/officeDocument/2006/math">
                    <m:r>
                      <a:rPr lang="en-US" b="0" i="1" smtClean="0">
                        <a:latin typeface="Cambria Math" panose="02040503050406030204" pitchFamily="18" charset="0"/>
                      </a:rPr>
                      <m:t>𝑑𝑖𝑠</m:t>
                    </m:r>
                  </m:oMath>
                </a14:m>
                <a:r>
                  <a:rPr lang="en-US" dirty="0"/>
                  <a:t>, of n integers to store distance of each node from </a:t>
                </a:r>
                <a14:m>
                  <m:oMath xmlns:m="http://schemas.openxmlformats.org/officeDocument/2006/math">
                    <m:r>
                      <a:rPr lang="en-US" b="0" i="1" smtClean="0">
                        <a:latin typeface="Cambria Math" panose="02040503050406030204" pitchFamily="18" charset="0"/>
                      </a:rPr>
                      <m:t>𝑠</m:t>
                    </m:r>
                  </m:oMath>
                </a14:m>
                <a:endParaRPr lang="en-US" dirty="0"/>
              </a:p>
              <a:p>
                <a:pPr marL="917575" lvl="1" indent="-457200">
                  <a:buFont typeface="+mj-lt"/>
                  <a:buAutoNum type="arabicPeriod"/>
                </a:pPr>
                <a:r>
                  <a:rPr lang="en-US" dirty="0"/>
                  <a:t>Set the distance from </a:t>
                </a:r>
                <a14:m>
                  <m:oMath xmlns:m="http://schemas.openxmlformats.org/officeDocument/2006/math">
                    <m:r>
                      <a:rPr lang="en-US" i="1">
                        <a:latin typeface="Cambria Math" panose="02040503050406030204" pitchFamily="18" charset="0"/>
                      </a:rPr>
                      <m:t>𝑠</m:t>
                    </m:r>
                  </m:oMath>
                </a14:m>
                <a:r>
                  <a:rPr lang="en-US" dirty="0"/>
                  <a:t> to itself to 0, all others to -1</a:t>
                </a:r>
              </a:p>
              <a:p>
                <a:pPr marL="917575" lvl="1" indent="-457200">
                  <a:buFont typeface="+mj-lt"/>
                  <a:buAutoNum type="arabicPeriod"/>
                </a:pPr>
                <a:r>
                  <a:rPr lang="en-US" dirty="0"/>
                  <a:t>Set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=0</m:t>
                    </m:r>
                  </m:oMath>
                </a14:m>
                <a:endParaRPr lang="en-US" dirty="0"/>
              </a:p>
              <a:p>
                <a:pPr marL="917575" lvl="1" indent="-457200">
                  <a:buFont typeface="+mj-lt"/>
                  <a:buAutoNum type="arabicPeriod"/>
                </a:pPr>
                <a:r>
                  <a:rPr lang="en-US" b="1" dirty="0"/>
                  <a:t>Examine the </a:t>
                </a:r>
                <a14:m>
                  <m:oMath xmlns:m="http://schemas.openxmlformats.org/officeDocument/2006/math">
                    <m:r>
                      <a:rPr lang="en-US" b="1" i="1">
                        <a:latin typeface="Cambria Math" panose="02040503050406030204" pitchFamily="18" charset="0"/>
                      </a:rPr>
                      <m:t>𝒅𝒊𝒔</m:t>
                    </m:r>
                  </m:oMath>
                </a14:m>
                <a:r>
                  <a:rPr lang="en-US" b="1" dirty="0"/>
                  <a:t> array to find all nodes that are distance </a:t>
                </a:r>
                <a14:m>
                  <m:oMath xmlns:m="http://schemas.openxmlformats.org/officeDocument/2006/math">
                    <m:r>
                      <a:rPr lang="en-US" b="1" i="1">
                        <a:latin typeface="Cambria Math" panose="02040503050406030204" pitchFamily="18" charset="0"/>
                      </a:rPr>
                      <m:t>𝒅</m:t>
                    </m:r>
                  </m:oMath>
                </a14:m>
                <a:r>
                  <a:rPr lang="en-US" b="1" dirty="0"/>
                  <a:t> from </a:t>
                </a:r>
                <a14:m>
                  <m:oMath xmlns:m="http://schemas.openxmlformats.org/officeDocument/2006/math">
                    <m:r>
                      <a:rPr lang="en-US" b="1" i="1">
                        <a:latin typeface="Cambria Math" panose="02040503050406030204" pitchFamily="18" charset="0"/>
                      </a:rPr>
                      <m:t>𝒔</m:t>
                    </m:r>
                  </m:oMath>
                </a14:m>
                <a:endParaRPr lang="en-US" b="1" dirty="0"/>
              </a:p>
              <a:p>
                <a:pPr marL="917575" lvl="1" indent="-457200">
                  <a:buFont typeface="+mj-lt"/>
                  <a:buAutoNum type="arabicPeriod"/>
                </a:pPr>
                <a:r>
                  <a:rPr lang="en-US" dirty="0"/>
                  <a:t>Find the neighbors of those nodes and set them to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if their value is -1 (otherwise leave as is)</a:t>
                </a:r>
              </a:p>
              <a:p>
                <a:pPr marL="917575" lvl="1" indent="-457200">
                  <a:buFont typeface="+mj-lt"/>
                  <a:buAutoNum type="arabicPeriod"/>
                </a:pPr>
                <a:r>
                  <a:rPr lang="en-US" dirty="0"/>
                  <a:t>Increase </a:t>
                </a:r>
                <a14:m>
                  <m:oMath xmlns:m="http://schemas.openxmlformats.org/officeDocument/2006/math">
                    <m:r>
                      <a:rPr lang="en-US" b="0" i="1" smtClean="0">
                        <a:latin typeface="Cambria Math" panose="02040503050406030204" pitchFamily="18" charset="0"/>
                      </a:rPr>
                      <m:t>𝑑</m:t>
                    </m:r>
                  </m:oMath>
                </a14:m>
                <a:r>
                  <a:rPr lang="en-US" dirty="0"/>
                  <a:t> by 1</a:t>
                </a:r>
              </a:p>
              <a:p>
                <a:pPr marL="917575" lvl="1" indent="-457200">
                  <a:buFont typeface="+mj-lt"/>
                  <a:buAutoNum type="arabicPeriod"/>
                </a:pPr>
                <a:r>
                  <a:rPr lang="en-US" dirty="0"/>
                  <a:t>Repeat from step 4</a:t>
                </a:r>
              </a:p>
            </p:txBody>
          </p:sp>
        </mc:Choice>
        <mc:Fallback xmlns="">
          <p:sp>
            <p:nvSpPr>
              <p:cNvPr id="3" name="Content Placeholder 2">
                <a:extLst>
                  <a:ext uri="{FF2B5EF4-FFF2-40B4-BE49-F238E27FC236}">
                    <a16:creationId xmlns:a16="http://schemas.microsoft.com/office/drawing/2014/main" id="{3D412709-9435-25CE-B483-2D997DE9614E}"/>
                  </a:ext>
                </a:extLst>
              </p:cNvPr>
              <p:cNvSpPr>
                <a:spLocks noGrp="1" noRot="1" noChangeAspect="1" noMove="1" noResize="1" noEditPoints="1" noAdjustHandles="1" noChangeArrowheads="1" noChangeShapeType="1" noTextEdit="1"/>
              </p:cNvSpPr>
              <p:nvPr>
                <p:ph idx="1"/>
              </p:nvPr>
            </p:nvSpPr>
            <p:spPr>
              <a:xfrm>
                <a:off x="1143000" y="1188720"/>
                <a:ext cx="5741881" cy="4643835"/>
              </a:xfrm>
              <a:blipFill>
                <a:blip r:embed="rId2"/>
                <a:stretch>
                  <a:fillRect l="-3097" t="-2725" r="-3540" b="-2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20F43B-DDD9-DECD-0935-728C61BA1E25}"/>
                  </a:ext>
                </a:extLst>
              </p:cNvPr>
              <p:cNvSpPr txBox="1"/>
              <p:nvPr/>
            </p:nvSpPr>
            <p:spPr>
              <a:xfrm>
                <a:off x="7140166" y="1638677"/>
                <a:ext cx="4952245" cy="25853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179388" indent="-179388">
                  <a:buFont typeface="Arial" panose="020B0604020202020204" pitchFamily="34" charset="0"/>
                  <a:buChar char="•"/>
                </a:pPr>
                <a:r>
                  <a:rPr lang="en-US" dirty="0"/>
                  <a:t>In the worst case, this algorithm has </a:t>
                </a:r>
                <a14:m>
                  <m:oMath xmlns:m="http://schemas.openxmlformats.org/officeDocument/2006/math">
                    <m:r>
                      <a:rPr lang="en-US" b="0" i="1" smtClean="0">
                        <a:solidFill>
                          <a:schemeClr val="accent6">
                            <a:lumMod val="75000"/>
                            <a:lumOff val="25000"/>
                          </a:schemeClr>
                        </a:solidFill>
                        <a:latin typeface="Cambria Math" panose="02040503050406030204" pitchFamily="18" charset="0"/>
                      </a:rPr>
                      <m:t>𝑂</m:t>
                    </m:r>
                    <m:d>
                      <m:dPr>
                        <m:ctrlPr>
                          <a:rPr lang="en-US" b="0" i="1" smtClean="0">
                            <a:solidFill>
                              <a:schemeClr val="accent6">
                                <a:lumMod val="75000"/>
                                <a:lumOff val="25000"/>
                              </a:schemeClr>
                            </a:solidFill>
                            <a:latin typeface="Cambria Math" panose="02040503050406030204" pitchFamily="18" charset="0"/>
                          </a:rPr>
                        </m:ctrlPr>
                      </m:dPr>
                      <m:e>
                        <m:r>
                          <a:rPr lang="en-US" b="0" i="1" smtClean="0">
                            <a:solidFill>
                              <a:schemeClr val="accent6">
                                <a:lumMod val="75000"/>
                                <a:lumOff val="25000"/>
                              </a:schemeClr>
                            </a:solidFill>
                            <a:latin typeface="Cambria Math" panose="02040503050406030204" pitchFamily="18" charset="0"/>
                          </a:rPr>
                          <m:t>𝑚</m:t>
                        </m:r>
                        <m:r>
                          <a:rPr lang="en-US" b="0" i="1" smtClean="0">
                            <a:solidFill>
                              <a:schemeClr val="accent6">
                                <a:lumMod val="75000"/>
                                <a:lumOff val="25000"/>
                              </a:schemeClr>
                            </a:solidFill>
                            <a:latin typeface="Cambria Math" panose="02040503050406030204" pitchFamily="18" charset="0"/>
                          </a:rPr>
                          <m:t>+</m:t>
                        </m:r>
                        <m:sSup>
                          <m:sSupPr>
                            <m:ctrlPr>
                              <a:rPr lang="en-US" b="0" i="1" smtClean="0">
                                <a:solidFill>
                                  <a:schemeClr val="accent6">
                                    <a:lumMod val="75000"/>
                                    <a:lumOff val="25000"/>
                                  </a:schemeClr>
                                </a:solidFill>
                                <a:latin typeface="Cambria Math" panose="02040503050406030204" pitchFamily="18" charset="0"/>
                              </a:rPr>
                            </m:ctrlPr>
                          </m:sSupPr>
                          <m:e>
                            <m:r>
                              <a:rPr lang="en-US" b="0" i="1" smtClean="0">
                                <a:solidFill>
                                  <a:schemeClr val="accent6">
                                    <a:lumMod val="75000"/>
                                    <a:lumOff val="25000"/>
                                  </a:schemeClr>
                                </a:solidFill>
                                <a:latin typeface="Cambria Math" panose="02040503050406030204" pitchFamily="18" charset="0"/>
                              </a:rPr>
                              <m:t>𝑛</m:t>
                            </m:r>
                          </m:e>
                          <m:sup>
                            <m:r>
                              <a:rPr lang="en-US" b="0" i="1" smtClean="0">
                                <a:solidFill>
                                  <a:schemeClr val="accent6">
                                    <a:lumMod val="75000"/>
                                    <a:lumOff val="25000"/>
                                  </a:schemeClr>
                                </a:solidFill>
                                <a:latin typeface="Cambria Math" panose="02040503050406030204" pitchFamily="18" charset="0"/>
                              </a:rPr>
                              <m:t>2</m:t>
                            </m:r>
                          </m:sup>
                        </m:sSup>
                      </m:e>
                    </m:d>
                  </m:oMath>
                </a14:m>
                <a:r>
                  <a:rPr lang="en-US" dirty="0">
                    <a:solidFill>
                      <a:schemeClr val="accent6">
                        <a:lumMod val="75000"/>
                        <a:lumOff val="25000"/>
                      </a:schemeClr>
                    </a:solidFill>
                  </a:rPr>
                  <a:t> due to the repeated checks of the distance array</a:t>
                </a:r>
                <a:endParaRPr lang="en-US" dirty="0"/>
              </a:p>
              <a:p>
                <a:pPr marL="179388" indent="-179388">
                  <a:buFont typeface="Arial" panose="020B0604020202020204" pitchFamily="34" charset="0"/>
                  <a:buChar char="•"/>
                </a:pPr>
                <a:r>
                  <a:rPr lang="en-US" dirty="0"/>
                  <a:t>Observe that in each round, the nodes who’s distances we set to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+1</m:t>
                    </m:r>
                  </m:oMath>
                </a14:m>
                <a:r>
                  <a:rPr lang="en-US" dirty="0"/>
                  <a:t> are the ones that are distance </a:t>
                </a:r>
                <a14:m>
                  <m:oMath xmlns:m="http://schemas.openxmlformats.org/officeDocument/2006/math">
                    <m:r>
                      <a:rPr lang="en-US" i="1">
                        <a:latin typeface="Cambria Math" panose="02040503050406030204" pitchFamily="18" charset="0"/>
                      </a:rPr>
                      <m:t>𝑑</m:t>
                    </m:r>
                  </m:oMath>
                </a14:m>
                <a:r>
                  <a:rPr lang="en-US" dirty="0"/>
                  <a:t> from </a:t>
                </a:r>
                <a14:m>
                  <m:oMath xmlns:m="http://schemas.openxmlformats.org/officeDocument/2006/math">
                    <m:r>
                      <a:rPr lang="en-US" b="0" i="1" smtClean="0">
                        <a:latin typeface="Cambria Math" panose="02040503050406030204" pitchFamily="18" charset="0"/>
                      </a:rPr>
                      <m:t>𝑠</m:t>
                    </m:r>
                  </m:oMath>
                </a14:m>
                <a:r>
                  <a:rPr lang="en-US" dirty="0"/>
                  <a:t> in the next round</a:t>
                </a:r>
              </a:p>
              <a:p>
                <a:pPr marL="179388" indent="-179388">
                  <a:buFont typeface="Arial" panose="020B0604020202020204" pitchFamily="34" charset="0"/>
                  <a:buChar char="•"/>
                </a:pPr>
                <a:r>
                  <a:rPr lang="en-US" dirty="0"/>
                  <a:t>If we store these in a queue, we can get a much more efficient algorithm with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𝑛</m:t>
                        </m:r>
                      </m:e>
                    </m:d>
                  </m:oMath>
                </a14:m>
                <a:r>
                  <a:rPr lang="en-US" dirty="0"/>
                  <a:t> complexity</a:t>
                </a:r>
              </a:p>
            </p:txBody>
          </p:sp>
        </mc:Choice>
        <mc:Fallback xmlns="">
          <p:sp>
            <p:nvSpPr>
              <p:cNvPr id="4" name="TextBox 3">
                <a:extLst>
                  <a:ext uri="{FF2B5EF4-FFF2-40B4-BE49-F238E27FC236}">
                    <a16:creationId xmlns:a16="http://schemas.microsoft.com/office/drawing/2014/main" id="{B920F43B-DDD9-DECD-0935-728C61BA1E25}"/>
                  </a:ext>
                </a:extLst>
              </p:cNvPr>
              <p:cNvSpPr txBox="1">
                <a:spLocks noRot="1" noChangeAspect="1" noMove="1" noResize="1" noEditPoints="1" noAdjustHandles="1" noChangeArrowheads="1" noChangeShapeType="1" noTextEdit="1"/>
              </p:cNvSpPr>
              <p:nvPr/>
            </p:nvSpPr>
            <p:spPr>
              <a:xfrm>
                <a:off x="7140166" y="1638677"/>
                <a:ext cx="4952245" cy="2585323"/>
              </a:xfrm>
              <a:prstGeom prst="rect">
                <a:avLst/>
              </a:prstGeom>
              <a:blipFill>
                <a:blip r:embed="rId3"/>
                <a:stretch>
                  <a:fillRect l="-510" t="-16990" r="-2041" b="-1942"/>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EA7E1CCA-5895-24BF-8AF9-29AF8DE1FC8F}"/>
              </a:ext>
            </a:extLst>
          </p:cNvPr>
          <p:cNvSpPr/>
          <p:nvPr/>
        </p:nvSpPr>
        <p:spPr>
          <a:xfrm>
            <a:off x="7140166" y="4318111"/>
            <a:ext cx="4952245" cy="48395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a:t>
            </a:r>
            <a:r>
              <a:rPr lang="en-US" sz="1000" dirty="0" err="1"/>
              <a:t>bfs_algorithm_visualization.html</a:t>
            </a:r>
            <a:endParaRPr lang="en-US" sz="1000" dirty="0"/>
          </a:p>
        </p:txBody>
      </p:sp>
    </p:spTree>
    <p:extLst>
      <p:ext uri="{BB962C8B-B14F-4D97-AF65-F5344CB8AC3E}">
        <p14:creationId xmlns:p14="http://schemas.microsoft.com/office/powerpoint/2010/main" val="25946302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95156-2524-700B-5803-3F8B2D95DEA1}"/>
              </a:ext>
            </a:extLst>
          </p:cNvPr>
          <p:cNvSpPr>
            <a:spLocks noGrp="1"/>
          </p:cNvSpPr>
          <p:nvPr>
            <p:ph type="title"/>
          </p:nvPr>
        </p:nvSpPr>
        <p:spPr/>
        <p:txBody>
          <a:bodyPr/>
          <a:lstStyle/>
          <a:p>
            <a:r>
              <a:rPr lang="en-US" dirty="0"/>
              <a:t>Finding shortest paths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A16C84-0F7D-B844-174E-2AFB6F669A97}"/>
                  </a:ext>
                </a:extLst>
              </p:cNvPr>
              <p:cNvSpPr>
                <a:spLocks noGrp="1"/>
              </p:cNvSpPr>
              <p:nvPr>
                <p:ph idx="1"/>
              </p:nvPr>
            </p:nvSpPr>
            <p:spPr>
              <a:xfrm>
                <a:off x="1143000" y="1188720"/>
                <a:ext cx="7575487" cy="1074140"/>
              </a:xfrm>
            </p:spPr>
            <p:txBody>
              <a:bodyPr/>
              <a:lstStyle/>
              <a:p>
                <a:pPr marL="342900" indent="-342900">
                  <a:buFont typeface="Arial" panose="020B0604020202020204" pitchFamily="34" charset="0"/>
                  <a:buChar char="•"/>
                </a:pPr>
                <a:r>
                  <a:rPr lang="en-US" dirty="0"/>
                  <a:t>Goal is to find ALL shortest paths from a node </a:t>
                </a:r>
                <a14:m>
                  <m:oMath xmlns:m="http://schemas.openxmlformats.org/officeDocument/2006/math">
                    <m:r>
                      <a:rPr lang="en-US" b="0" i="1" smtClean="0">
                        <a:latin typeface="Cambria Math" panose="02040503050406030204" pitchFamily="18" charset="0"/>
                      </a:rPr>
                      <m:t>𝑠</m:t>
                    </m:r>
                  </m:oMath>
                </a14:m>
                <a:r>
                  <a:rPr lang="en-US" dirty="0"/>
                  <a:t> to any other node</a:t>
                </a:r>
              </a:p>
              <a:p>
                <a:pPr marL="342900" indent="-342900">
                  <a:buFont typeface="Arial" panose="020B0604020202020204" pitchFamily="34" charset="0"/>
                  <a:buChar char="•"/>
                </a:pPr>
                <a:r>
                  <a:rPr lang="en-US" dirty="0"/>
                  <a:t>There may be multiple shortest paths</a:t>
                </a:r>
              </a:p>
            </p:txBody>
          </p:sp>
        </mc:Choice>
        <mc:Fallback xmlns="">
          <p:sp>
            <p:nvSpPr>
              <p:cNvPr id="3" name="Content Placeholder 2">
                <a:extLst>
                  <a:ext uri="{FF2B5EF4-FFF2-40B4-BE49-F238E27FC236}">
                    <a16:creationId xmlns:a16="http://schemas.microsoft.com/office/drawing/2014/main" id="{0EA16C84-0F7D-B844-174E-2AFB6F669A97}"/>
                  </a:ext>
                </a:extLst>
              </p:cNvPr>
              <p:cNvSpPr>
                <a:spLocks noGrp="1" noRot="1" noChangeAspect="1" noMove="1" noResize="1" noEditPoints="1" noAdjustHandles="1" noChangeArrowheads="1" noChangeShapeType="1" noTextEdit="1"/>
              </p:cNvSpPr>
              <p:nvPr>
                <p:ph idx="1"/>
              </p:nvPr>
            </p:nvSpPr>
            <p:spPr>
              <a:xfrm>
                <a:off x="1143000" y="1188720"/>
                <a:ext cx="7575487" cy="1074140"/>
              </a:xfrm>
              <a:blipFill>
                <a:blip r:embed="rId2"/>
                <a:stretch>
                  <a:fillRect l="-2345" t="-11628" b="-1627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6A1E75F-9AAE-0020-0E77-A6468FE1349C}"/>
              </a:ext>
            </a:extLst>
          </p:cNvPr>
          <p:cNvPicPr>
            <a:picLocks noChangeAspect="1"/>
          </p:cNvPicPr>
          <p:nvPr/>
        </p:nvPicPr>
        <p:blipFill>
          <a:blip r:embed="rId3"/>
          <a:stretch>
            <a:fillRect/>
          </a:stretch>
        </p:blipFill>
        <p:spPr>
          <a:xfrm>
            <a:off x="1143000" y="2368302"/>
            <a:ext cx="7772400" cy="2408850"/>
          </a:xfrm>
          <a:prstGeom prst="rect">
            <a:avLst/>
          </a:prstGeom>
        </p:spPr>
      </p:pic>
      <p:grpSp>
        <p:nvGrpSpPr>
          <p:cNvPr id="6" name="Group 5">
            <a:extLst>
              <a:ext uri="{FF2B5EF4-FFF2-40B4-BE49-F238E27FC236}">
                <a16:creationId xmlns:a16="http://schemas.microsoft.com/office/drawing/2014/main" id="{5536EFC8-605E-1037-2609-277EFAE0242A}"/>
              </a:ext>
            </a:extLst>
          </p:cNvPr>
          <p:cNvGrpSpPr/>
          <p:nvPr/>
        </p:nvGrpSpPr>
        <p:grpSpPr>
          <a:xfrm>
            <a:off x="9267583" y="1623729"/>
            <a:ext cx="2391017" cy="5009145"/>
            <a:chOff x="9267583" y="1623729"/>
            <a:chExt cx="2391017" cy="5009145"/>
          </a:xfrm>
        </p:grpSpPr>
        <p:grpSp>
          <p:nvGrpSpPr>
            <p:cNvPr id="22" name="Group 21">
              <a:extLst>
                <a:ext uri="{FF2B5EF4-FFF2-40B4-BE49-F238E27FC236}">
                  <a16:creationId xmlns:a16="http://schemas.microsoft.com/office/drawing/2014/main" id="{2F97C290-7189-141E-D9C4-D9C0E68F209A}"/>
                </a:ext>
              </a:extLst>
            </p:cNvPr>
            <p:cNvGrpSpPr/>
            <p:nvPr/>
          </p:nvGrpSpPr>
          <p:grpSpPr>
            <a:xfrm>
              <a:off x="9267583" y="1623729"/>
              <a:ext cx="2391017" cy="5009145"/>
              <a:chOff x="9267583" y="1623777"/>
              <a:chExt cx="2391017" cy="5009145"/>
            </a:xfrm>
          </p:grpSpPr>
          <p:pic>
            <p:nvPicPr>
              <p:cNvPr id="5" name="Picture 4">
                <a:extLst>
                  <a:ext uri="{FF2B5EF4-FFF2-40B4-BE49-F238E27FC236}">
                    <a16:creationId xmlns:a16="http://schemas.microsoft.com/office/drawing/2014/main" id="{8F162515-9123-E2F1-3656-00D49C44CD87}"/>
                  </a:ext>
                </a:extLst>
              </p:cNvPr>
              <p:cNvPicPr>
                <a:picLocks noChangeAspect="1"/>
              </p:cNvPicPr>
              <p:nvPr/>
            </p:nvPicPr>
            <p:blipFill>
              <a:blip r:embed="rId4"/>
              <a:stretch>
                <a:fillRect/>
              </a:stretch>
            </p:blipFill>
            <p:spPr>
              <a:xfrm>
                <a:off x="9267583" y="1623777"/>
                <a:ext cx="2391017" cy="4007479"/>
              </a:xfrm>
              <a:prstGeom prst="rect">
                <a:avLst/>
              </a:prstGeom>
            </p:spPr>
          </p:pic>
          <p:sp>
            <p:nvSpPr>
              <p:cNvPr id="19" name="TextBox 18">
                <a:extLst>
                  <a:ext uri="{FF2B5EF4-FFF2-40B4-BE49-F238E27FC236}">
                    <a16:creationId xmlns:a16="http://schemas.microsoft.com/office/drawing/2014/main" id="{E2DF542F-0C19-C4A6-88EE-2B59B6097548}"/>
                  </a:ext>
                </a:extLst>
              </p:cNvPr>
              <p:cNvSpPr txBox="1"/>
              <p:nvPr/>
            </p:nvSpPr>
            <p:spPr>
              <a:xfrm>
                <a:off x="9267583" y="5709592"/>
                <a:ext cx="2391017"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There are two </a:t>
                </a:r>
                <a:r>
                  <a:rPr lang="en-US" i="1" dirty="0"/>
                  <a:t>shortest paths</a:t>
                </a:r>
                <a:r>
                  <a:rPr lang="en-US" dirty="0"/>
                  <a:t> from node 0 to node 4</a:t>
                </a:r>
              </a:p>
            </p:txBody>
          </p:sp>
        </p:grpSp>
        <p:cxnSp>
          <p:nvCxnSpPr>
            <p:cNvPr id="7" name="Straight Connector 6">
              <a:extLst>
                <a:ext uri="{FF2B5EF4-FFF2-40B4-BE49-F238E27FC236}">
                  <a16:creationId xmlns:a16="http://schemas.microsoft.com/office/drawing/2014/main" id="{3B967CFD-E06F-518F-33A6-FF6E350003D4}"/>
                </a:ext>
              </a:extLst>
            </p:cNvPr>
            <p:cNvCxnSpPr/>
            <p:nvPr/>
          </p:nvCxnSpPr>
          <p:spPr>
            <a:xfrm flipH="1">
              <a:off x="10230416" y="2163778"/>
              <a:ext cx="371192" cy="697117"/>
            </a:xfrm>
            <a:prstGeom prst="line">
              <a:avLst/>
            </a:prstGeom>
            <a:ln w="57150">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4CDB683B-A637-EABD-7433-2F8D7E983664}"/>
                </a:ext>
              </a:extLst>
            </p:cNvPr>
            <p:cNvCxnSpPr>
              <a:cxnSpLocks/>
            </p:cNvCxnSpPr>
            <p:nvPr/>
          </p:nvCxnSpPr>
          <p:spPr>
            <a:xfrm>
              <a:off x="10809838" y="2163778"/>
              <a:ext cx="340866" cy="697117"/>
            </a:xfrm>
            <a:prstGeom prst="line">
              <a:avLst/>
            </a:prstGeom>
            <a:ln w="57150">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41305153-C187-A348-25D9-08A38D26D435}"/>
                </a:ext>
              </a:extLst>
            </p:cNvPr>
            <p:cNvCxnSpPr>
              <a:cxnSpLocks/>
            </p:cNvCxnSpPr>
            <p:nvPr/>
          </p:nvCxnSpPr>
          <p:spPr>
            <a:xfrm>
              <a:off x="10230416" y="3313568"/>
              <a:ext cx="371192" cy="683538"/>
            </a:xfrm>
            <a:prstGeom prst="line">
              <a:avLst/>
            </a:prstGeom>
            <a:ln w="57150">
              <a:solidFill>
                <a:schemeClr val="accent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75CFB10A-1AA0-76F5-B6EB-A3CD8CCA7C85}"/>
                </a:ext>
              </a:extLst>
            </p:cNvPr>
            <p:cNvCxnSpPr>
              <a:cxnSpLocks/>
            </p:cNvCxnSpPr>
            <p:nvPr/>
          </p:nvCxnSpPr>
          <p:spPr>
            <a:xfrm flipH="1">
              <a:off x="10809838" y="3313568"/>
              <a:ext cx="340866" cy="683538"/>
            </a:xfrm>
            <a:prstGeom prst="line">
              <a:avLst/>
            </a:prstGeom>
            <a:ln w="57150">
              <a:solidFill>
                <a:schemeClr val="accent2"/>
              </a:solidFill>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9A3B4911-891B-087A-D15B-ECE7753AC854}"/>
                  </a:ext>
                </a:extLst>
              </p:cNvPr>
              <p:cNvSpPr txBox="1">
                <a:spLocks/>
              </p:cNvSpPr>
              <p:nvPr/>
            </p:nvSpPr>
            <p:spPr>
              <a:xfrm>
                <a:off x="1142999" y="4879303"/>
                <a:ext cx="7575487" cy="997196"/>
              </a:xfrm>
              <a:prstGeom prst="rect">
                <a:avLst/>
              </a:prstGeom>
            </p:spPr>
            <p:txBody>
              <a:bodyPr vert="horz" lIns="0" tIns="0" rIns="0" bIns="0" rtlCol="0" anchor="t">
                <a:spAutoFit/>
              </a:bodyPr>
              <a:lstStyle>
                <a:lvl1pPr marL="0" indent="0" algn="l" defTabSz="914400" rtl="0" eaLnBrk="1" latinLnBrk="0" hangingPunct="1">
                  <a:lnSpc>
                    <a:spcPct val="90000"/>
                  </a:lnSpc>
                  <a:spcBef>
                    <a:spcPts val="0"/>
                  </a:spcBef>
                  <a:spcAft>
                    <a:spcPts val="600"/>
                  </a:spcAft>
                  <a:buClr>
                    <a:schemeClr val="accent2"/>
                  </a:buClr>
                  <a:buFont typeface="Wingdings" pitchFamily="2" charset="2"/>
                  <a:buNone/>
                  <a:defRPr sz="2400" b="0" i="0" kern="1200">
                    <a:solidFill>
                      <a:schemeClr val="tx2"/>
                    </a:solidFill>
                    <a:latin typeface="+mn-lt"/>
                    <a:ea typeface="+mn-ea"/>
                    <a:cs typeface="+mn-cs"/>
                  </a:defRPr>
                </a:lvl1pPr>
                <a:lvl2pPr marL="460375" indent="0" algn="l" defTabSz="914400" rtl="0" eaLnBrk="1" latinLnBrk="0" hangingPunct="1">
                  <a:lnSpc>
                    <a:spcPct val="90000"/>
                  </a:lnSpc>
                  <a:spcBef>
                    <a:spcPts val="500"/>
                  </a:spcBef>
                  <a:spcAft>
                    <a:spcPts val="600"/>
                  </a:spcAft>
                  <a:buClr>
                    <a:schemeClr val="accent2"/>
                  </a:buClr>
                  <a:buFont typeface="Wingdings" pitchFamily="2" charset="2"/>
                  <a:buChar char="§"/>
                  <a:tabLst/>
                  <a:defRPr sz="2000" b="0" i="0" kern="1200">
                    <a:solidFill>
                      <a:schemeClr val="tx2"/>
                    </a:solidFill>
                    <a:latin typeface="+mn-lt"/>
                    <a:ea typeface="+mn-ea"/>
                    <a:cs typeface="+mn-cs"/>
                  </a:defRPr>
                </a:lvl2pPr>
                <a:lvl3pPr marL="685800" indent="0" algn="l" defTabSz="914400" rtl="0" eaLnBrk="1" latinLnBrk="0" hangingPunct="1">
                  <a:lnSpc>
                    <a:spcPct val="90000"/>
                  </a:lnSpc>
                  <a:spcBef>
                    <a:spcPts val="500"/>
                  </a:spcBef>
                  <a:spcAft>
                    <a:spcPts val="600"/>
                  </a:spcAft>
                  <a:buClr>
                    <a:schemeClr val="accent2"/>
                  </a:buClr>
                  <a:buFont typeface="System Font Regular"/>
                  <a:buChar char="-"/>
                  <a:tabLst/>
                  <a:defRPr sz="1600" b="0" i="0" kern="1200">
                    <a:solidFill>
                      <a:schemeClr val="tx2"/>
                    </a:solidFill>
                    <a:latin typeface="+mn-lt"/>
                    <a:ea typeface="+mn-ea"/>
                    <a:cs typeface="+mn-cs"/>
                  </a:defRPr>
                </a:lvl3pPr>
                <a:lvl4pPr marL="858838" indent="-234950" algn="l" defTabSz="914400" rtl="0" eaLnBrk="1" latinLnBrk="0" hangingPunct="1">
                  <a:lnSpc>
                    <a:spcPct val="90000"/>
                  </a:lnSpc>
                  <a:spcBef>
                    <a:spcPts val="500"/>
                  </a:spcBef>
                  <a:buClr>
                    <a:schemeClr val="accent2"/>
                  </a:buClr>
                  <a:buFont typeface="Wingdings" pitchFamily="2" charset="2"/>
                  <a:buChar char="§"/>
                  <a:tabLst/>
                  <a:defRPr sz="1600" b="0" i="0" kern="1200">
                    <a:solidFill>
                      <a:schemeClr val="tx2"/>
                    </a:solidFill>
                    <a:latin typeface="+mn-lt"/>
                    <a:ea typeface="+mn-ea"/>
                    <a:cs typeface="+mn-cs"/>
                  </a:defRPr>
                </a:lvl4pPr>
                <a:lvl5pPr marL="1033463" indent="-214313" algn="l" defTabSz="914400" rtl="0" eaLnBrk="1" latinLnBrk="0" hangingPunct="1">
                  <a:lnSpc>
                    <a:spcPct val="90000"/>
                  </a:lnSpc>
                  <a:spcBef>
                    <a:spcPts val="500"/>
                  </a:spcBef>
                  <a:buClr>
                    <a:schemeClr val="accent2"/>
                  </a:buClr>
                  <a:buFont typeface="Wingdings" pitchFamily="2" charset="2"/>
                  <a:buChar char="§"/>
                  <a:tabLst/>
                  <a:defRPr sz="1600" b="0" i="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Complexity is the same as our </a:t>
                </a:r>
                <a:r>
                  <a:rPr lang="en-US" dirty="0" err="1"/>
                  <a:t>BFS</a:t>
                </a:r>
                <a:r>
                  <a:rPr lang="en-US" dirty="0"/>
                  <a:t> algorithm as the only extra step is storing the paths dictionary which has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a14:m>
                <a:r>
                  <a:rPr lang="en-US" dirty="0"/>
                  <a:t> complexity</a:t>
                </a:r>
              </a:p>
            </p:txBody>
          </p:sp>
        </mc:Choice>
        <mc:Fallback xmlns="">
          <p:sp>
            <p:nvSpPr>
              <p:cNvPr id="21" name="Content Placeholder 2">
                <a:extLst>
                  <a:ext uri="{FF2B5EF4-FFF2-40B4-BE49-F238E27FC236}">
                    <a16:creationId xmlns:a16="http://schemas.microsoft.com/office/drawing/2014/main" id="{9A3B4911-891B-087A-D15B-ECE7753AC854}"/>
                  </a:ext>
                </a:extLst>
              </p:cNvPr>
              <p:cNvSpPr txBox="1">
                <a:spLocks noRot="1" noChangeAspect="1" noMove="1" noResize="1" noEditPoints="1" noAdjustHandles="1" noChangeArrowheads="1" noChangeShapeType="1" noTextEdit="1"/>
              </p:cNvSpPr>
              <p:nvPr/>
            </p:nvSpPr>
            <p:spPr>
              <a:xfrm>
                <a:off x="1142999" y="4879303"/>
                <a:ext cx="7575487" cy="997196"/>
              </a:xfrm>
              <a:prstGeom prst="rect">
                <a:avLst/>
              </a:prstGeom>
              <a:blipFill>
                <a:blip r:embed="rId5"/>
                <a:stretch>
                  <a:fillRect l="-2174" t="-13924" r="-2843" b="-18987"/>
                </a:stretch>
              </a:blipFill>
            </p:spPr>
            <p:txBody>
              <a:bodyPr/>
              <a:lstStyle/>
              <a:p>
                <a:r>
                  <a:rPr lang="en-US">
                    <a:noFill/>
                  </a:rPr>
                  <a:t> </a:t>
                </a:r>
              </a:p>
            </p:txBody>
          </p:sp>
        </mc:Fallback>
      </mc:AlternateContent>
    </p:spTree>
    <p:extLst>
      <p:ext uri="{BB962C8B-B14F-4D97-AF65-F5344CB8AC3E}">
        <p14:creationId xmlns:p14="http://schemas.microsoft.com/office/powerpoint/2010/main" val="3517894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fade">
                                      <p:cBhvr>
                                        <p:cTn id="17" dur="10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40663-B5E0-6D61-2B76-17C969584F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71A84-BCBA-543E-3332-5B16E9905D9C}"/>
              </a:ext>
            </a:extLst>
          </p:cNvPr>
          <p:cNvSpPr>
            <a:spLocks noGrp="1"/>
          </p:cNvSpPr>
          <p:nvPr>
            <p:ph type="title"/>
          </p:nvPr>
        </p:nvSpPr>
        <p:spPr/>
        <p:txBody>
          <a:bodyPr/>
          <a:lstStyle/>
          <a:p>
            <a:r>
              <a:rPr lang="en-US" dirty="0"/>
              <a:t>Finding shortest paths algorithm</a:t>
            </a:r>
          </a:p>
        </p:txBody>
      </p:sp>
      <p:sp>
        <p:nvSpPr>
          <p:cNvPr id="20" name="Rounded Rectangle 19">
            <a:extLst>
              <a:ext uri="{FF2B5EF4-FFF2-40B4-BE49-F238E27FC236}">
                <a16:creationId xmlns:a16="http://schemas.microsoft.com/office/drawing/2014/main" id="{0EFCE20A-4A65-C47B-D743-746387BB51E5}"/>
              </a:ext>
            </a:extLst>
          </p:cNvPr>
          <p:cNvSpPr/>
          <p:nvPr/>
        </p:nvSpPr>
        <p:spPr>
          <a:xfrm>
            <a:off x="860079" y="5975940"/>
            <a:ext cx="5235921" cy="3125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https://ml4g.masinolab.com/topics/metric-algorithms/finding-shortest-paths-</a:t>
            </a:r>
            <a:r>
              <a:rPr lang="en-US" sz="1000" dirty="0" err="1"/>
              <a:t>algorithm.html</a:t>
            </a:r>
            <a:endParaRPr lang="en-US" sz="1000" dirty="0"/>
          </a:p>
        </p:txBody>
      </p:sp>
      <p:pic>
        <p:nvPicPr>
          <p:cNvPr id="10" name="Picture 9">
            <a:extLst>
              <a:ext uri="{FF2B5EF4-FFF2-40B4-BE49-F238E27FC236}">
                <a16:creationId xmlns:a16="http://schemas.microsoft.com/office/drawing/2014/main" id="{DF7DCBAB-7DB7-6C51-F9A3-AE3FC55BB9FE}"/>
              </a:ext>
            </a:extLst>
          </p:cNvPr>
          <p:cNvPicPr>
            <a:picLocks noChangeAspect="1"/>
          </p:cNvPicPr>
          <p:nvPr/>
        </p:nvPicPr>
        <p:blipFill>
          <a:blip r:embed="rId2"/>
          <a:stretch>
            <a:fillRect/>
          </a:stretch>
        </p:blipFill>
        <p:spPr>
          <a:xfrm>
            <a:off x="3514265" y="1564221"/>
            <a:ext cx="2085292" cy="3930776"/>
          </a:xfrm>
          <a:prstGeom prst="rect">
            <a:avLst/>
          </a:prstGeom>
        </p:spPr>
      </p:pic>
      <p:pic>
        <p:nvPicPr>
          <p:cNvPr id="13" name="Picture 12">
            <a:extLst>
              <a:ext uri="{FF2B5EF4-FFF2-40B4-BE49-F238E27FC236}">
                <a16:creationId xmlns:a16="http://schemas.microsoft.com/office/drawing/2014/main" id="{E3C650CD-996D-CC24-34CB-E1FEA1EA50B4}"/>
              </a:ext>
            </a:extLst>
          </p:cNvPr>
          <p:cNvPicPr>
            <a:picLocks noChangeAspect="1"/>
          </p:cNvPicPr>
          <p:nvPr/>
        </p:nvPicPr>
        <p:blipFill>
          <a:blip r:embed="rId3"/>
          <a:stretch>
            <a:fillRect/>
          </a:stretch>
        </p:blipFill>
        <p:spPr>
          <a:xfrm>
            <a:off x="6953578" y="320040"/>
            <a:ext cx="4930661" cy="6217920"/>
          </a:xfrm>
          <a:prstGeom prst="rect">
            <a:avLst/>
          </a:prstGeom>
        </p:spPr>
      </p:pic>
      <p:sp>
        <p:nvSpPr>
          <p:cNvPr id="14" name="Rounded Rectangle 13">
            <a:extLst>
              <a:ext uri="{FF2B5EF4-FFF2-40B4-BE49-F238E27FC236}">
                <a16:creationId xmlns:a16="http://schemas.microsoft.com/office/drawing/2014/main" id="{3298F9FB-26E8-A712-FBBC-3B8FEA024F3E}"/>
              </a:ext>
            </a:extLst>
          </p:cNvPr>
          <p:cNvSpPr/>
          <p:nvPr/>
        </p:nvSpPr>
        <p:spPr>
          <a:xfrm>
            <a:off x="10157234" y="3130236"/>
            <a:ext cx="1892928" cy="590738"/>
          </a:xfrm>
          <a:prstGeom prst="roundRect">
            <a:avLst/>
          </a:prstGeom>
          <a:solidFill>
            <a:srgbClr val="512C80">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5156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AE4A6-2150-F803-3402-55E6FCD4D4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BE2A4C1-455F-8AC8-137F-FE92317FC541}"/>
              </a:ext>
            </a:extLst>
          </p:cNvPr>
          <p:cNvPicPr>
            <a:picLocks noChangeAspect="1"/>
          </p:cNvPicPr>
          <p:nvPr/>
        </p:nvPicPr>
        <p:blipFill>
          <a:blip r:embed="rId2"/>
          <a:stretch>
            <a:fillRect/>
          </a:stretch>
        </p:blipFill>
        <p:spPr>
          <a:xfrm>
            <a:off x="3514265" y="1564221"/>
            <a:ext cx="2183764" cy="3930776"/>
          </a:xfrm>
          <a:prstGeom prst="rect">
            <a:avLst/>
          </a:prstGeom>
        </p:spPr>
      </p:pic>
      <p:sp>
        <p:nvSpPr>
          <p:cNvPr id="2" name="Title 1">
            <a:extLst>
              <a:ext uri="{FF2B5EF4-FFF2-40B4-BE49-F238E27FC236}">
                <a16:creationId xmlns:a16="http://schemas.microsoft.com/office/drawing/2014/main" id="{423BCDD3-115A-56B3-3753-041703361346}"/>
              </a:ext>
            </a:extLst>
          </p:cNvPr>
          <p:cNvSpPr>
            <a:spLocks noGrp="1"/>
          </p:cNvSpPr>
          <p:nvPr>
            <p:ph type="title"/>
          </p:nvPr>
        </p:nvSpPr>
        <p:spPr/>
        <p:txBody>
          <a:bodyPr/>
          <a:lstStyle/>
          <a:p>
            <a:r>
              <a:rPr lang="en-US" dirty="0"/>
              <a:t>Finding shortest paths algorithm</a:t>
            </a:r>
          </a:p>
        </p:txBody>
      </p:sp>
      <p:sp>
        <p:nvSpPr>
          <p:cNvPr id="20" name="Rounded Rectangle 19">
            <a:extLst>
              <a:ext uri="{FF2B5EF4-FFF2-40B4-BE49-F238E27FC236}">
                <a16:creationId xmlns:a16="http://schemas.microsoft.com/office/drawing/2014/main" id="{15BE2707-C66C-1E6C-62AA-D1A82C914C5A}"/>
              </a:ext>
            </a:extLst>
          </p:cNvPr>
          <p:cNvSpPr/>
          <p:nvPr/>
        </p:nvSpPr>
        <p:spPr>
          <a:xfrm>
            <a:off x="860079" y="5975940"/>
            <a:ext cx="5235921" cy="3125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https://ml4g.masinolab.com/topics/metric-algorithms/finding-shortest-paths-</a:t>
            </a:r>
            <a:r>
              <a:rPr lang="en-US" sz="1000" dirty="0" err="1"/>
              <a:t>algorithm.html</a:t>
            </a:r>
            <a:endParaRPr lang="en-US" sz="1000" dirty="0"/>
          </a:p>
        </p:txBody>
      </p:sp>
      <p:pic>
        <p:nvPicPr>
          <p:cNvPr id="4" name="Picture 3">
            <a:extLst>
              <a:ext uri="{FF2B5EF4-FFF2-40B4-BE49-F238E27FC236}">
                <a16:creationId xmlns:a16="http://schemas.microsoft.com/office/drawing/2014/main" id="{31EB1F7D-E7EB-5ACD-49D2-5F61A4B75F89}"/>
              </a:ext>
            </a:extLst>
          </p:cNvPr>
          <p:cNvPicPr>
            <a:picLocks noChangeAspect="1"/>
          </p:cNvPicPr>
          <p:nvPr/>
        </p:nvPicPr>
        <p:blipFill>
          <a:blip r:embed="rId3"/>
          <a:stretch>
            <a:fillRect/>
          </a:stretch>
        </p:blipFill>
        <p:spPr>
          <a:xfrm>
            <a:off x="7023616" y="149761"/>
            <a:ext cx="4227452" cy="6558477"/>
          </a:xfrm>
          <a:prstGeom prst="rect">
            <a:avLst/>
          </a:prstGeom>
        </p:spPr>
      </p:pic>
    </p:spTree>
    <p:extLst>
      <p:ext uri="{BB962C8B-B14F-4D97-AF65-F5344CB8AC3E}">
        <p14:creationId xmlns:p14="http://schemas.microsoft.com/office/powerpoint/2010/main" val="31157216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EDA33-5743-FD74-D31F-77C362FFFA1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3A5C7D8-782E-4166-F59B-CDF3A96109D7}"/>
              </a:ext>
            </a:extLst>
          </p:cNvPr>
          <p:cNvPicPr>
            <a:picLocks noChangeAspect="1"/>
          </p:cNvPicPr>
          <p:nvPr/>
        </p:nvPicPr>
        <p:blipFill>
          <a:blip r:embed="rId3"/>
          <a:stretch>
            <a:fillRect/>
          </a:stretch>
        </p:blipFill>
        <p:spPr>
          <a:xfrm>
            <a:off x="3514265" y="1573597"/>
            <a:ext cx="2127860" cy="3930776"/>
          </a:xfrm>
          <a:prstGeom prst="rect">
            <a:avLst/>
          </a:prstGeom>
        </p:spPr>
      </p:pic>
      <p:sp>
        <p:nvSpPr>
          <p:cNvPr id="2" name="Title 1">
            <a:extLst>
              <a:ext uri="{FF2B5EF4-FFF2-40B4-BE49-F238E27FC236}">
                <a16:creationId xmlns:a16="http://schemas.microsoft.com/office/drawing/2014/main" id="{8A4D62B5-91A0-6067-0203-CF6BE70935F7}"/>
              </a:ext>
            </a:extLst>
          </p:cNvPr>
          <p:cNvSpPr>
            <a:spLocks noGrp="1"/>
          </p:cNvSpPr>
          <p:nvPr>
            <p:ph type="title"/>
          </p:nvPr>
        </p:nvSpPr>
        <p:spPr/>
        <p:txBody>
          <a:bodyPr/>
          <a:lstStyle/>
          <a:p>
            <a:r>
              <a:rPr lang="en-US" dirty="0"/>
              <a:t>Finding shortest paths algorithm</a:t>
            </a:r>
          </a:p>
        </p:txBody>
      </p:sp>
      <p:sp>
        <p:nvSpPr>
          <p:cNvPr id="20" name="Rounded Rectangle 19">
            <a:extLst>
              <a:ext uri="{FF2B5EF4-FFF2-40B4-BE49-F238E27FC236}">
                <a16:creationId xmlns:a16="http://schemas.microsoft.com/office/drawing/2014/main" id="{C246EDC6-FB56-E55A-89F4-88967D78EB60}"/>
              </a:ext>
            </a:extLst>
          </p:cNvPr>
          <p:cNvSpPr/>
          <p:nvPr/>
        </p:nvSpPr>
        <p:spPr>
          <a:xfrm>
            <a:off x="860079" y="5975940"/>
            <a:ext cx="5235921" cy="3125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https://ml4g.masinolab.com/topics/metric-algorithms/finding-shortest-paths-</a:t>
            </a:r>
            <a:r>
              <a:rPr lang="en-US" sz="1000" dirty="0" err="1"/>
              <a:t>algorithm.html</a:t>
            </a:r>
            <a:endParaRPr lang="en-US" sz="1000" dirty="0"/>
          </a:p>
        </p:txBody>
      </p:sp>
      <p:pic>
        <p:nvPicPr>
          <p:cNvPr id="6" name="Picture 5">
            <a:extLst>
              <a:ext uri="{FF2B5EF4-FFF2-40B4-BE49-F238E27FC236}">
                <a16:creationId xmlns:a16="http://schemas.microsoft.com/office/drawing/2014/main" id="{71AADF96-DF4F-A701-6FA8-970899CF933E}"/>
              </a:ext>
            </a:extLst>
          </p:cNvPr>
          <p:cNvPicPr>
            <a:picLocks noChangeAspect="1"/>
          </p:cNvPicPr>
          <p:nvPr/>
        </p:nvPicPr>
        <p:blipFill>
          <a:blip r:embed="rId4"/>
          <a:stretch>
            <a:fillRect/>
          </a:stretch>
        </p:blipFill>
        <p:spPr>
          <a:xfrm>
            <a:off x="7045412" y="141769"/>
            <a:ext cx="3815444" cy="6574461"/>
          </a:xfrm>
          <a:prstGeom prst="rect">
            <a:avLst/>
          </a:prstGeom>
        </p:spPr>
      </p:pic>
      <p:sp>
        <p:nvSpPr>
          <p:cNvPr id="7" name="Rounded Rectangle 6">
            <a:extLst>
              <a:ext uri="{FF2B5EF4-FFF2-40B4-BE49-F238E27FC236}">
                <a16:creationId xmlns:a16="http://schemas.microsoft.com/office/drawing/2014/main" id="{EFECC21D-8895-9C18-EB54-AC0D65C47E4A}"/>
              </a:ext>
            </a:extLst>
          </p:cNvPr>
          <p:cNvSpPr/>
          <p:nvPr/>
        </p:nvSpPr>
        <p:spPr>
          <a:xfrm>
            <a:off x="6907795" y="3130235"/>
            <a:ext cx="4155540" cy="298764"/>
          </a:xfrm>
          <a:prstGeom prst="roundRect">
            <a:avLst/>
          </a:prstGeom>
          <a:solidFill>
            <a:srgbClr val="512C80">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7219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C631B-7EBA-02C6-9609-CD930428F4F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E63667-184A-E17C-7AB8-6F275FBBDA4C}"/>
              </a:ext>
            </a:extLst>
          </p:cNvPr>
          <p:cNvPicPr>
            <a:picLocks noChangeAspect="1"/>
          </p:cNvPicPr>
          <p:nvPr/>
        </p:nvPicPr>
        <p:blipFill>
          <a:blip r:embed="rId2"/>
          <a:stretch>
            <a:fillRect/>
          </a:stretch>
        </p:blipFill>
        <p:spPr>
          <a:xfrm>
            <a:off x="3514265" y="1573597"/>
            <a:ext cx="2144060" cy="3930776"/>
          </a:xfrm>
          <a:prstGeom prst="rect">
            <a:avLst/>
          </a:prstGeom>
        </p:spPr>
      </p:pic>
      <p:sp>
        <p:nvSpPr>
          <p:cNvPr id="2" name="Title 1">
            <a:extLst>
              <a:ext uri="{FF2B5EF4-FFF2-40B4-BE49-F238E27FC236}">
                <a16:creationId xmlns:a16="http://schemas.microsoft.com/office/drawing/2014/main" id="{84A78969-B1B6-2083-BFC9-FA24E712E358}"/>
              </a:ext>
            </a:extLst>
          </p:cNvPr>
          <p:cNvSpPr>
            <a:spLocks noGrp="1"/>
          </p:cNvSpPr>
          <p:nvPr>
            <p:ph type="title"/>
          </p:nvPr>
        </p:nvSpPr>
        <p:spPr/>
        <p:txBody>
          <a:bodyPr/>
          <a:lstStyle/>
          <a:p>
            <a:r>
              <a:rPr lang="en-US" dirty="0"/>
              <a:t>Finding shortest paths algorithm</a:t>
            </a:r>
          </a:p>
        </p:txBody>
      </p:sp>
      <p:sp>
        <p:nvSpPr>
          <p:cNvPr id="20" name="Rounded Rectangle 19">
            <a:extLst>
              <a:ext uri="{FF2B5EF4-FFF2-40B4-BE49-F238E27FC236}">
                <a16:creationId xmlns:a16="http://schemas.microsoft.com/office/drawing/2014/main" id="{E3AF4490-9D9B-AA89-2ECA-DB1FD23E43DD}"/>
              </a:ext>
            </a:extLst>
          </p:cNvPr>
          <p:cNvSpPr/>
          <p:nvPr/>
        </p:nvSpPr>
        <p:spPr>
          <a:xfrm>
            <a:off x="860079" y="5975940"/>
            <a:ext cx="5235921" cy="3125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https://ml4g.masinolab.com/topics/metric-algorithms/finding-shortest-paths-</a:t>
            </a:r>
            <a:r>
              <a:rPr lang="en-US" sz="1000" dirty="0" err="1"/>
              <a:t>algorithm.html</a:t>
            </a:r>
            <a:endParaRPr lang="en-US" sz="1000" dirty="0"/>
          </a:p>
        </p:txBody>
      </p:sp>
      <p:pic>
        <p:nvPicPr>
          <p:cNvPr id="4" name="Picture 3">
            <a:extLst>
              <a:ext uri="{FF2B5EF4-FFF2-40B4-BE49-F238E27FC236}">
                <a16:creationId xmlns:a16="http://schemas.microsoft.com/office/drawing/2014/main" id="{A298843B-B5C5-576E-81FE-D7EA4D4CC8A8}"/>
              </a:ext>
            </a:extLst>
          </p:cNvPr>
          <p:cNvPicPr>
            <a:picLocks noChangeAspect="1"/>
          </p:cNvPicPr>
          <p:nvPr/>
        </p:nvPicPr>
        <p:blipFill>
          <a:blip r:embed="rId3"/>
          <a:stretch>
            <a:fillRect/>
          </a:stretch>
        </p:blipFill>
        <p:spPr>
          <a:xfrm>
            <a:off x="8634085" y="78395"/>
            <a:ext cx="3249338" cy="6574461"/>
          </a:xfrm>
          <a:prstGeom prst="rect">
            <a:avLst/>
          </a:prstGeom>
        </p:spPr>
      </p:pic>
      <p:grpSp>
        <p:nvGrpSpPr>
          <p:cNvPr id="9" name="Group 8">
            <a:extLst>
              <a:ext uri="{FF2B5EF4-FFF2-40B4-BE49-F238E27FC236}">
                <a16:creationId xmlns:a16="http://schemas.microsoft.com/office/drawing/2014/main" id="{B966B6FD-1CBA-310A-C647-7B74E7372A5D}"/>
              </a:ext>
            </a:extLst>
          </p:cNvPr>
          <p:cNvGrpSpPr/>
          <p:nvPr/>
        </p:nvGrpSpPr>
        <p:grpSpPr>
          <a:xfrm>
            <a:off x="6202425" y="1083278"/>
            <a:ext cx="2325235" cy="4948809"/>
            <a:chOff x="5854671" y="1236424"/>
            <a:chExt cx="2325235" cy="4948809"/>
          </a:xfrm>
        </p:grpSpPr>
        <p:pic>
          <p:nvPicPr>
            <p:cNvPr id="7" name="Picture 6">
              <a:extLst>
                <a:ext uri="{FF2B5EF4-FFF2-40B4-BE49-F238E27FC236}">
                  <a16:creationId xmlns:a16="http://schemas.microsoft.com/office/drawing/2014/main" id="{9EFC8945-E3FA-2015-B7D7-C8F2A6F18ECC}"/>
                </a:ext>
              </a:extLst>
            </p:cNvPr>
            <p:cNvPicPr>
              <a:picLocks noChangeAspect="1"/>
            </p:cNvPicPr>
            <p:nvPr/>
          </p:nvPicPr>
          <p:blipFill>
            <a:blip r:embed="rId4"/>
            <a:stretch>
              <a:fillRect/>
            </a:stretch>
          </p:blipFill>
          <p:spPr>
            <a:xfrm>
              <a:off x="5854671" y="1236424"/>
              <a:ext cx="2325235" cy="2572829"/>
            </a:xfrm>
            <a:prstGeom prst="rect">
              <a:avLst/>
            </a:prstGeom>
          </p:spPr>
        </p:pic>
        <p:pic>
          <p:nvPicPr>
            <p:cNvPr id="8" name="Picture 7">
              <a:extLst>
                <a:ext uri="{FF2B5EF4-FFF2-40B4-BE49-F238E27FC236}">
                  <a16:creationId xmlns:a16="http://schemas.microsoft.com/office/drawing/2014/main" id="{CC7B41DE-722F-B935-4135-E10048AAD2A8}"/>
                </a:ext>
              </a:extLst>
            </p:cNvPr>
            <p:cNvPicPr>
              <a:picLocks noChangeAspect="1"/>
            </p:cNvPicPr>
            <p:nvPr/>
          </p:nvPicPr>
          <p:blipFill>
            <a:blip r:embed="rId5"/>
            <a:stretch>
              <a:fillRect/>
            </a:stretch>
          </p:blipFill>
          <p:spPr>
            <a:xfrm>
              <a:off x="5854671" y="3730818"/>
              <a:ext cx="2325235" cy="2454415"/>
            </a:xfrm>
            <a:prstGeom prst="rect">
              <a:avLst/>
            </a:prstGeom>
          </p:spPr>
        </p:pic>
      </p:grpSp>
    </p:spTree>
    <p:extLst>
      <p:ext uri="{BB962C8B-B14F-4D97-AF65-F5344CB8AC3E}">
        <p14:creationId xmlns:p14="http://schemas.microsoft.com/office/powerpoint/2010/main" val="25337903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68D1-AA88-4534-D872-E539C02406F0}"/>
              </a:ext>
            </a:extLst>
          </p:cNvPr>
          <p:cNvSpPr>
            <a:spLocks noGrp="1"/>
          </p:cNvSpPr>
          <p:nvPr>
            <p:ph type="title"/>
          </p:nvPr>
        </p:nvSpPr>
        <p:spPr/>
        <p:txBody>
          <a:bodyPr/>
          <a:lstStyle/>
          <a:p>
            <a:r>
              <a:rPr lang="en-US" dirty="0"/>
              <a:t>Betweenness Centrality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916F32-13A0-E92A-3EFE-529727D57B4B}"/>
                  </a:ext>
                </a:extLst>
              </p:cNvPr>
              <p:cNvSpPr>
                <a:spLocks noGrp="1"/>
              </p:cNvSpPr>
              <p:nvPr>
                <p:ph idx="1"/>
              </p:nvPr>
            </p:nvSpPr>
            <p:spPr>
              <a:xfrm>
                <a:off x="1143000" y="1188720"/>
                <a:ext cx="8670956" cy="4556376"/>
              </a:xfrm>
            </p:spPr>
            <p:txBody>
              <a:bodyPr/>
              <a:lstStyle/>
              <a:p>
                <a:pPr marL="342900" indent="-342900">
                  <a:buFont typeface="Arial" panose="020B0604020202020204" pitchFamily="34" charset="0"/>
                  <a:buChar char="•"/>
                </a:pPr>
                <a:r>
                  <a:rPr lang="en-US" dirty="0"/>
                  <a:t>Measures the extent to which a node is on shortest paths between other nodes</a:t>
                </a:r>
              </a:p>
              <a:p>
                <a:pPr marL="342900" indent="-342900">
                  <a:buFont typeface="Arial" panose="020B0604020202020204" pitchFamily="34" charset="0"/>
                  <a:buChar char="•"/>
                </a:pPr>
                <a:r>
                  <a:rPr lang="en-US" dirty="0"/>
                  <a:t>The betweenness centrality,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of node </a:t>
                </a:r>
                <a14:m>
                  <m:oMath xmlns:m="http://schemas.openxmlformats.org/officeDocument/2006/math">
                    <m:r>
                      <a:rPr lang="en-US" i="1" smtClean="0">
                        <a:latin typeface="Cambria Math" panose="02040503050406030204" pitchFamily="18" charset="0"/>
                      </a:rPr>
                      <m:t>𝑖</m:t>
                    </m:r>
                  </m:oMath>
                </a14:m>
                <a:r>
                  <a:rPr lang="en-US" dirty="0"/>
                  <a:t> is </a:t>
                </a:r>
              </a:p>
              <a:p>
                <a:pPr algn="ctr">
                  <a:spcBef>
                    <a:spcPts val="1800"/>
                  </a:spcBef>
                  <a:spcAft>
                    <a:spcPts val="1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𝑠</m:t>
                          </m:r>
                          <m:r>
                            <a:rPr lang="en-US" i="1">
                              <a:latin typeface="Cambria Math" panose="02040503050406030204" pitchFamily="18" charset="0"/>
                            </a:rPr>
                            <m:t>𝑡</m:t>
                          </m:r>
                        </m:sub>
                        <m:sup/>
                        <m:e>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num>
                            <m:den>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den>
                          </m:f>
                        </m:e>
                      </m:nary>
                    </m:oMath>
                  </m:oMathPara>
                </a14:m>
                <a:endParaRPr lang="en-US" dirty="0"/>
              </a:p>
              <a:p>
                <a:pPr marL="346075"/>
                <a:r>
                  <a:rPr lang="en-US" dirty="0"/>
                  <a:t>where the sum is over all shortest paths for all node pairs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𝑡</m:t>
                        </m:r>
                      </m:e>
                    </m:d>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𝑠𝑡</m:t>
                        </m:r>
                      </m:sub>
                      <m:sup>
                        <m:r>
                          <a:rPr lang="en-US" i="1">
                            <a:latin typeface="Cambria Math" panose="02040503050406030204" pitchFamily="18" charset="0"/>
                          </a:rPr>
                          <m:t>𝑖</m:t>
                        </m:r>
                      </m:sup>
                    </m:sSubSup>
                  </m:oMath>
                </a14:m>
                <a:r>
                  <a:rPr lang="en-US" dirty="0"/>
                  <a:t>is the number of shortest paths from </a:t>
                </a:r>
                <a14:m>
                  <m:oMath xmlns:m="http://schemas.openxmlformats.org/officeDocument/2006/math">
                    <m:r>
                      <a:rPr lang="en-US" i="1">
                        <a:latin typeface="Cambria Math" panose="02040503050406030204" pitchFamily="18" charset="0"/>
                      </a:rPr>
                      <m:t>𝑠</m:t>
                    </m:r>
                  </m:oMath>
                </a14:m>
                <a:r>
                  <a:rPr lang="en-US" dirty="0"/>
                  <a:t> to </a:t>
                </a:r>
                <a14:m>
                  <m:oMath xmlns:m="http://schemas.openxmlformats.org/officeDocument/2006/math">
                    <m:r>
                      <a:rPr lang="en-US" i="1">
                        <a:latin typeface="Cambria Math" panose="02040503050406030204" pitchFamily="18" charset="0"/>
                      </a:rPr>
                      <m:t>𝑡</m:t>
                    </m:r>
                  </m:oMath>
                </a14:m>
                <a:r>
                  <a:rPr lang="en-US" dirty="0"/>
                  <a:t> that contain </a:t>
                </a:r>
                <a14:m>
                  <m:oMath xmlns:m="http://schemas.openxmlformats.org/officeDocument/2006/math">
                    <m:r>
                      <a:rPr lang="en-US" i="1">
                        <a:latin typeface="Cambria Math" panose="02040503050406030204" pitchFamily="18" charset="0"/>
                      </a:rPr>
                      <m:t>𝑖</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𝑠𝑡</m:t>
                        </m:r>
                      </m:sub>
                    </m:sSub>
                  </m:oMath>
                </a14:m>
                <a:r>
                  <a:rPr lang="en-US" dirty="0"/>
                  <a:t> is the number of shortest paths from </a:t>
                </a:r>
                <a14:m>
                  <m:oMath xmlns:m="http://schemas.openxmlformats.org/officeDocument/2006/math">
                    <m:r>
                      <a:rPr lang="en-US" i="1">
                        <a:latin typeface="Cambria Math" panose="02040503050406030204" pitchFamily="18" charset="0"/>
                      </a:rPr>
                      <m:t>𝑠</m:t>
                    </m:r>
                  </m:oMath>
                </a14:m>
                <a:r>
                  <a:rPr lang="en-US" dirty="0"/>
                  <a:t> to </a:t>
                </a:r>
                <a14:m>
                  <m:oMath xmlns:m="http://schemas.openxmlformats.org/officeDocument/2006/math">
                    <m:r>
                      <a:rPr lang="en-US" i="1">
                        <a:latin typeface="Cambria Math" panose="02040503050406030204" pitchFamily="18" charset="0"/>
                      </a:rPr>
                      <m:t>𝑡</m:t>
                    </m:r>
                  </m:oMath>
                </a14:m>
                <a:endParaRPr lang="en-US" dirty="0"/>
              </a:p>
              <a:p>
                <a:pPr marL="350837" indent="-342900">
                  <a:buFont typeface="Arial" panose="020B0604020202020204" pitchFamily="34" charset="0"/>
                  <a:buChar char="•"/>
                </a:pPr>
                <a:r>
                  <a:rPr lang="en-US" dirty="0"/>
                  <a:t>Naively, we could just find all the shortest paths between </a:t>
                </a:r>
                <a14:m>
                  <m:oMath xmlns:m="http://schemas.openxmlformats.org/officeDocument/2006/math">
                    <m:r>
                      <a:rPr lang="en-US" i="1">
                        <a:latin typeface="Cambria Math" panose="02040503050406030204" pitchFamily="18" charset="0"/>
                      </a:rPr>
                      <m:t>𝑠</m:t>
                    </m:r>
                  </m:oMath>
                </a14:m>
                <a:r>
                  <a:rPr lang="en-US" dirty="0"/>
                  <a:t> and </a:t>
                </a:r>
                <a14:m>
                  <m:oMath xmlns:m="http://schemas.openxmlformats.org/officeDocument/2006/math">
                    <m:r>
                      <a:rPr lang="en-US" i="1">
                        <a:latin typeface="Cambria Math" panose="02040503050406030204" pitchFamily="18" charset="0"/>
                      </a:rPr>
                      <m:t>𝑡</m:t>
                    </m:r>
                  </m:oMath>
                </a14:m>
                <a:r>
                  <a:rPr lang="en-US" dirty="0"/>
                  <a:t> and check them all for node </a:t>
                </a:r>
                <a14:m>
                  <m:oMath xmlns:m="http://schemas.openxmlformats.org/officeDocument/2006/math">
                    <m:r>
                      <a:rPr lang="en-US" b="0" i="1" smtClean="0">
                        <a:latin typeface="Cambria Math" panose="02040503050406030204" pitchFamily="18" charset="0"/>
                      </a:rPr>
                      <m:t>𝑖</m:t>
                    </m:r>
                  </m:oMath>
                </a14:m>
                <a:r>
                  <a:rPr lang="en-US" dirty="0"/>
                  <a:t>. </a:t>
                </a:r>
              </a:p>
              <a:p>
                <a:pPr marL="811212" lvl="1" indent="-342900">
                  <a:buFont typeface="Arial" panose="020B0604020202020204" pitchFamily="34" charset="0"/>
                  <a:buChar char="•"/>
                </a:pPr>
                <a:r>
                  <a:rPr lang="en-US" dirty="0"/>
                  <a:t>Implementing this for all pairs </a:t>
                </a:r>
                <a14:m>
                  <m:oMath xmlns:m="http://schemas.openxmlformats.org/officeDocument/2006/math">
                    <m:r>
                      <a:rPr lang="en-US" i="1">
                        <a:latin typeface="Cambria Math" panose="02040503050406030204" pitchFamily="18" charset="0"/>
                      </a:rPr>
                      <m:t>𝑠</m:t>
                    </m:r>
                  </m:oMath>
                </a14:m>
                <a:r>
                  <a:rPr lang="en-US" dirty="0"/>
                  <a:t> and </a:t>
                </a:r>
                <a14:m>
                  <m:oMath xmlns:m="http://schemas.openxmlformats.org/officeDocument/2006/math">
                    <m:r>
                      <a:rPr lang="en-US" i="1">
                        <a:latin typeface="Cambria Math" panose="02040503050406030204" pitchFamily="18" charset="0"/>
                      </a:rPr>
                      <m:t>𝑡</m:t>
                    </m:r>
                  </m:oMath>
                </a14:m>
                <a:r>
                  <a:rPr lang="en-US" dirty="0"/>
                  <a:t> has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5</m:t>
                                </m:r>
                              </m:num>
                              <m:den>
                                <m:r>
                                  <a:rPr lang="en-US" b="0" i="1" smtClean="0">
                                    <a:latin typeface="Cambria Math" panose="02040503050406030204" pitchFamily="18" charset="0"/>
                                  </a:rPr>
                                  <m:t>2</m:t>
                                </m:r>
                              </m:den>
                            </m:f>
                          </m:sup>
                        </m:sSup>
                      </m:e>
                    </m:d>
                  </m:oMath>
                </a14:m>
                <a:endParaRPr lang="en-US" dirty="0"/>
              </a:p>
            </p:txBody>
          </p:sp>
        </mc:Choice>
        <mc:Fallback xmlns="">
          <p:sp>
            <p:nvSpPr>
              <p:cNvPr id="3" name="Content Placeholder 2">
                <a:extLst>
                  <a:ext uri="{FF2B5EF4-FFF2-40B4-BE49-F238E27FC236}">
                    <a16:creationId xmlns:a16="http://schemas.microsoft.com/office/drawing/2014/main" id="{AA916F32-13A0-E92A-3EFE-529727D57B4B}"/>
                  </a:ext>
                </a:extLst>
              </p:cNvPr>
              <p:cNvSpPr>
                <a:spLocks noGrp="1" noRot="1" noChangeAspect="1" noMove="1" noResize="1" noEditPoints="1" noAdjustHandles="1" noChangeArrowheads="1" noChangeShapeType="1" noTextEdit="1"/>
              </p:cNvSpPr>
              <p:nvPr>
                <p:ph idx="1"/>
              </p:nvPr>
            </p:nvSpPr>
            <p:spPr>
              <a:xfrm>
                <a:off x="1143000" y="1188720"/>
                <a:ext cx="8670956" cy="4556376"/>
              </a:xfrm>
              <a:blipFill>
                <a:blip r:embed="rId2"/>
                <a:stretch>
                  <a:fillRect l="-2050" t="-5000" r="-2928" b="-7778"/>
                </a:stretch>
              </a:blipFill>
            </p:spPr>
            <p:txBody>
              <a:bodyPr/>
              <a:lstStyle/>
              <a:p>
                <a:r>
                  <a:rPr lang="en-US">
                    <a:noFill/>
                  </a:rPr>
                  <a:t> </a:t>
                </a:r>
              </a:p>
            </p:txBody>
          </p:sp>
        </mc:Fallback>
      </mc:AlternateContent>
    </p:spTree>
    <p:extLst>
      <p:ext uri="{BB962C8B-B14F-4D97-AF65-F5344CB8AC3E}">
        <p14:creationId xmlns:p14="http://schemas.microsoft.com/office/powerpoint/2010/main" val="27197902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5091-A68C-A9A8-1785-4B78C3D2C606}"/>
              </a:ext>
            </a:extLst>
          </p:cNvPr>
          <p:cNvSpPr>
            <a:spLocks noGrp="1"/>
          </p:cNvSpPr>
          <p:nvPr>
            <p:ph type="title"/>
          </p:nvPr>
        </p:nvSpPr>
        <p:spPr/>
        <p:txBody>
          <a:bodyPr/>
          <a:lstStyle/>
          <a:p>
            <a:r>
              <a:rPr lang="en-US" dirty="0"/>
              <a:t>Computational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E9F660-EA53-7DAB-F6BF-4BD1C9FB8B75}"/>
                  </a:ext>
                </a:extLst>
              </p:cNvPr>
              <p:cNvSpPr>
                <a:spLocks noGrp="1"/>
              </p:cNvSpPr>
              <p:nvPr>
                <p:ph idx="1"/>
              </p:nvPr>
            </p:nvSpPr>
            <p:spPr>
              <a:xfrm>
                <a:off x="1143000" y="1188720"/>
                <a:ext cx="6661087" cy="4519379"/>
              </a:xfrm>
            </p:spPr>
            <p:txBody>
              <a:bodyPr/>
              <a:lstStyle/>
              <a:p>
                <a:pPr marL="342900" indent="-342900">
                  <a:buFont typeface="Arial" panose="020B0604020202020204" pitchFamily="34" charset="0"/>
                  <a:buChar char="•"/>
                </a:pPr>
                <a:r>
                  <a:rPr lang="en-US" dirty="0"/>
                  <a:t>A measure of a computational algorithm’s running time</a:t>
                </a:r>
              </a:p>
              <a:p>
                <a:pPr marL="342900" indent="-342900">
                  <a:buFont typeface="Arial" panose="020B0604020202020204" pitchFamily="34" charset="0"/>
                  <a:buChar char="•"/>
                </a:pPr>
                <a:r>
                  <a:rPr lang="en-US" dirty="0"/>
                  <a:t>For graph algorithms, this will usually be a function of </a:t>
                </a:r>
                <a14:m>
                  <m:oMath xmlns:m="http://schemas.openxmlformats.org/officeDocument/2006/math">
                    <m:r>
                      <a:rPr lang="en-US" b="0" i="1" smtClean="0">
                        <a:latin typeface="Cambria Math" panose="02040503050406030204" pitchFamily="18" charset="0"/>
                      </a:rPr>
                      <m:t>𝑛</m:t>
                    </m:r>
                  </m:oMath>
                </a14:m>
                <a:r>
                  <a:rPr lang="en-US" dirty="0"/>
                  <a:t> (number of nodes) and/or </a:t>
                </a:r>
                <a14:m>
                  <m:oMath xmlns:m="http://schemas.openxmlformats.org/officeDocument/2006/math">
                    <m:r>
                      <a:rPr lang="en-US" b="0" i="1" smtClean="0">
                        <a:latin typeface="Cambria Math" panose="02040503050406030204" pitchFamily="18" charset="0"/>
                      </a:rPr>
                      <m:t>𝑚</m:t>
                    </m:r>
                  </m:oMath>
                </a14:m>
                <a:r>
                  <a:rPr lang="en-US" dirty="0"/>
                  <a:t> (number of edges)</a:t>
                </a:r>
              </a:p>
              <a:p>
                <a:pPr marL="342900" indent="-342900">
                  <a:buFont typeface="Arial" panose="020B0604020202020204" pitchFamily="34" charset="0"/>
                  <a:buChar char="•"/>
                </a:pPr>
                <a:r>
                  <a:rPr lang="en-US" dirty="0"/>
                  <a:t>We will use Big O notation where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i="1">
                        <a:latin typeface="Cambria Math" panose="02040503050406030204" pitchFamily="18" charset="0"/>
                      </a:rPr>
                      <m:t> </m:t>
                    </m:r>
                  </m:oMath>
                </a14:m>
                <a:r>
                  <a:rPr lang="en-US" dirty="0"/>
                  <a:t>implies the run time is proportional to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oMath>
                </a14:m>
                <a:r>
                  <a:rPr lang="en-US" dirty="0"/>
                  <a:t>to leading order. </a:t>
                </a:r>
              </a:p>
              <a:p>
                <a:pPr marL="342900" indent="-342900">
                  <a:buFont typeface="Arial" panose="020B0604020202020204" pitchFamily="34" charset="0"/>
                  <a:buChar char="•"/>
                </a:pPr>
                <a:r>
                  <a:rPr lang="en-US" dirty="0"/>
                  <a:t>Examples:</a:t>
                </a:r>
              </a:p>
              <a:p>
                <a:pPr marL="803275" lvl="1"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a14:m>
                <a:r>
                  <a:rPr lang="en-US" dirty="0"/>
                  <a:t> constant run time</a:t>
                </a:r>
              </a:p>
              <a:p>
                <a:pPr marL="803275" lvl="1" indent="-342900">
                  <a:buFont typeface="Arial" panose="020B0604020202020204" pitchFamily="34" charset="0"/>
                  <a:buChar char="•"/>
                </a:pP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b="0" i="1" smtClean="0">
                            <a:latin typeface="Cambria Math" panose="02040503050406030204" pitchFamily="18" charset="0"/>
                          </a:rPr>
                          <m:t>𝑛</m:t>
                        </m:r>
                      </m:e>
                    </m:d>
                  </m:oMath>
                </a14:m>
                <a:r>
                  <a:rPr lang="en-US" dirty="0"/>
                  <a:t> run time proportional to </a:t>
                </a:r>
                <a14:m>
                  <m:oMath xmlns:m="http://schemas.openxmlformats.org/officeDocument/2006/math">
                    <m:r>
                      <a:rPr lang="en-US" i="1">
                        <a:latin typeface="Cambria Math" panose="02040503050406030204" pitchFamily="18" charset="0"/>
                      </a:rPr>
                      <m:t>𝑛</m:t>
                    </m:r>
                  </m:oMath>
                </a14:m>
                <a:endParaRPr lang="en-US" dirty="0"/>
              </a:p>
              <a:p>
                <a:pPr marL="803275" lvl="1" indent="-342900">
                  <a:buFont typeface="Arial" panose="020B0604020202020204" pitchFamily="34" charset="0"/>
                  <a:buChar char="•"/>
                </a:pP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r>
                  <a:rPr lang="en-US" dirty="0"/>
                  <a:t> run time proportional to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dirty="0"/>
              </a:p>
            </p:txBody>
          </p:sp>
        </mc:Choice>
        <mc:Fallback xmlns="">
          <p:sp>
            <p:nvSpPr>
              <p:cNvPr id="3" name="Content Placeholder 2">
                <a:extLst>
                  <a:ext uri="{FF2B5EF4-FFF2-40B4-BE49-F238E27FC236}">
                    <a16:creationId xmlns:a16="http://schemas.microsoft.com/office/drawing/2014/main" id="{E1E9F660-EA53-7DAB-F6BF-4BD1C9FB8B75}"/>
                  </a:ext>
                </a:extLst>
              </p:cNvPr>
              <p:cNvSpPr>
                <a:spLocks noGrp="1" noRot="1" noChangeAspect="1" noMove="1" noResize="1" noEditPoints="1" noAdjustHandles="1" noChangeArrowheads="1" noChangeShapeType="1" noTextEdit="1"/>
              </p:cNvSpPr>
              <p:nvPr>
                <p:ph idx="1"/>
              </p:nvPr>
            </p:nvSpPr>
            <p:spPr>
              <a:xfrm>
                <a:off x="1143000" y="1188720"/>
                <a:ext cx="6661087" cy="4519379"/>
              </a:xfrm>
              <a:blipFill>
                <a:blip r:embed="rId2"/>
                <a:stretch>
                  <a:fillRect l="-2667" t="-2801" b="-2521"/>
                </a:stretch>
              </a:blipFill>
            </p:spPr>
            <p:txBody>
              <a:bodyPr/>
              <a:lstStyle/>
              <a:p>
                <a:r>
                  <a:rPr lang="en-US">
                    <a:noFill/>
                  </a:rPr>
                  <a:t> </a:t>
                </a:r>
              </a:p>
            </p:txBody>
          </p:sp>
        </mc:Fallback>
      </mc:AlternateContent>
      <p:grpSp>
        <p:nvGrpSpPr>
          <p:cNvPr id="5" name="Group 4" descr="Graph of N (computational steps) vs n (input size) for different computational complexities">
            <a:extLst>
              <a:ext uri="{FF2B5EF4-FFF2-40B4-BE49-F238E27FC236}">
                <a16:creationId xmlns:a16="http://schemas.microsoft.com/office/drawing/2014/main" id="{9FE45F8E-8544-17C6-5773-028D36966D78}"/>
              </a:ext>
            </a:extLst>
          </p:cNvPr>
          <p:cNvGrpSpPr/>
          <p:nvPr/>
        </p:nvGrpSpPr>
        <p:grpSpPr>
          <a:xfrm>
            <a:off x="7798419" y="1188720"/>
            <a:ext cx="4261551" cy="4521270"/>
            <a:chOff x="7798419" y="1188720"/>
            <a:chExt cx="4261551" cy="4521270"/>
          </a:xfrm>
        </p:grpSpPr>
        <p:pic>
          <p:nvPicPr>
            <p:cNvPr id="1026" name="Picture 2" descr="undefined">
              <a:extLst>
                <a:ext uri="{FF2B5EF4-FFF2-40B4-BE49-F238E27FC236}">
                  <a16:creationId xmlns:a16="http://schemas.microsoft.com/office/drawing/2014/main" id="{525C9CDC-E790-8267-12D0-93B722E4B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419" y="1188720"/>
              <a:ext cx="4261551" cy="42615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6966C5-8A2C-D6C2-492C-5310356A12E8}"/>
                </a:ext>
              </a:extLst>
            </p:cNvPr>
            <p:cNvSpPr txBox="1"/>
            <p:nvPr/>
          </p:nvSpPr>
          <p:spPr>
            <a:xfrm>
              <a:off x="8986096" y="5448380"/>
              <a:ext cx="1802096" cy="261610"/>
            </a:xfrm>
            <a:prstGeom prst="rect">
              <a:avLst/>
            </a:prstGeom>
            <a:noFill/>
          </p:spPr>
          <p:txBody>
            <a:bodyPr wrap="none" rtlCol="0">
              <a:spAutoFit/>
            </a:bodyPr>
            <a:lstStyle/>
            <a:p>
              <a:r>
                <a:rPr lang="en-US" sz="1100" dirty="0">
                  <a:solidFill>
                    <a:schemeClr val="tx1">
                      <a:lumMod val="50000"/>
                      <a:lumOff val="50000"/>
                    </a:schemeClr>
                  </a:solidFill>
                </a:rPr>
                <a:t>Image credit: </a:t>
              </a:r>
              <a:r>
                <a:rPr lang="en-US" sz="1100" dirty="0" err="1">
                  <a:solidFill>
                    <a:schemeClr val="tx1">
                      <a:lumMod val="50000"/>
                      <a:lumOff val="50000"/>
                    </a:schemeClr>
                  </a:solidFill>
                </a:rPr>
                <a:t>wikipedia.org</a:t>
              </a:r>
              <a:endParaRPr lang="en-US" sz="1100" dirty="0">
                <a:solidFill>
                  <a:schemeClr val="tx1">
                    <a:lumMod val="50000"/>
                    <a:lumOff val="50000"/>
                  </a:schemeClr>
                </a:solidFill>
              </a:endParaRPr>
            </a:p>
          </p:txBody>
        </p:sp>
      </p:grpSp>
    </p:spTree>
    <p:extLst>
      <p:ext uri="{BB962C8B-B14F-4D97-AF65-F5344CB8AC3E}">
        <p14:creationId xmlns:p14="http://schemas.microsoft.com/office/powerpoint/2010/main" val="2989540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10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10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B2F95-640A-E5ED-1D8C-3087CDA5DE90}"/>
              </a:ext>
            </a:extLst>
          </p:cNvPr>
          <p:cNvSpPr>
            <a:spLocks noGrp="1"/>
          </p:cNvSpPr>
          <p:nvPr>
            <p:ph type="title"/>
          </p:nvPr>
        </p:nvSpPr>
        <p:spPr/>
        <p:txBody>
          <a:bodyPr/>
          <a:lstStyle/>
          <a:p>
            <a:r>
              <a:rPr lang="en-US" dirty="0"/>
              <a:t>Betweenness Centrality Algorithm – part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23962C-E2A3-780B-3E27-617F6FE4F5B4}"/>
                  </a:ext>
                </a:extLst>
              </p:cNvPr>
              <p:cNvSpPr>
                <a:spLocks noGrp="1"/>
              </p:cNvSpPr>
              <p:nvPr>
                <p:ph idx="1"/>
              </p:nvPr>
            </p:nvSpPr>
            <p:spPr>
              <a:xfrm>
                <a:off x="1142999" y="1188720"/>
                <a:ext cx="9775480" cy="4624343"/>
              </a:xfrm>
            </p:spPr>
            <p:txBody>
              <a:bodyPr/>
              <a:lstStyle/>
              <a:p>
                <a:pPr marL="342900" indent="-342900">
                  <a:buFont typeface="Arial" panose="020B0604020202020204" pitchFamily="34" charset="0"/>
                  <a:buChar char="•"/>
                </a:pPr>
                <a:r>
                  <a:rPr lang="en-US" dirty="0"/>
                  <a:t>Modify the </a:t>
                </a:r>
                <a:r>
                  <a:rPr lang="en-US" dirty="0" err="1"/>
                  <a:t>BFS</a:t>
                </a:r>
                <a:r>
                  <a:rPr lang="en-US" dirty="0"/>
                  <a:t> + shortest paths algorithm </a:t>
                </a:r>
                <a:r>
                  <a:rPr lang="en-US" b="1" dirty="0"/>
                  <a:t>to store the number of shortest paths that pass through a node</a:t>
                </a:r>
                <a:r>
                  <a:rPr lang="en-US" dirty="0"/>
                  <a:t>.</a:t>
                </a:r>
              </a:p>
              <a:p>
                <a:pPr marL="342900" indent="-342900">
                  <a:buFont typeface="Arial" panose="020B0604020202020204" pitchFamily="34" charset="0"/>
                  <a:buChar char="•"/>
                </a:pPr>
                <a:r>
                  <a:rPr lang="en-US" dirty="0"/>
                  <a:t>Consider an arbitrary </a:t>
                </a:r>
                <a:r>
                  <a:rPr lang="en-US" dirty="0">
                    <a:solidFill>
                      <a:schemeClr val="accent6">
                        <a:lumMod val="75000"/>
                        <a:lumOff val="25000"/>
                      </a:schemeClr>
                    </a:solidFill>
                  </a:rPr>
                  <a:t>source node </a:t>
                </a:r>
                <a14:m>
                  <m:oMath xmlns:m="http://schemas.openxmlformats.org/officeDocument/2006/math">
                    <m:r>
                      <a:rPr lang="en-US" i="1">
                        <a:solidFill>
                          <a:schemeClr val="accent6">
                            <a:lumMod val="75000"/>
                            <a:lumOff val="25000"/>
                          </a:schemeClr>
                        </a:solidFill>
                        <a:latin typeface="Cambria Math" panose="02040503050406030204" pitchFamily="18" charset="0"/>
                      </a:rPr>
                      <m:t>𝑠</m:t>
                    </m:r>
                  </m:oMath>
                </a14:m>
                <a:r>
                  <a:rPr lang="en-US" dirty="0"/>
                  <a:t> </a:t>
                </a:r>
              </a:p>
              <a:p>
                <a:pPr marL="457200" indent="-457200">
                  <a:buFont typeface="+mj-lt"/>
                  <a:buAutoNum type="arabicPeriod"/>
                </a:pPr>
                <a:r>
                  <a:rPr lang="en-US" sz="1800" dirty="0"/>
                  <a:t>Initialize a distance array </a:t>
                </a:r>
                <a14:m>
                  <m:oMath xmlns:m="http://schemas.openxmlformats.org/officeDocument/2006/math">
                    <m:r>
                      <a:rPr lang="en-US" sz="1800" b="1" i="0" smtClean="0">
                        <a:latin typeface="Cambria Math" panose="02040503050406030204" pitchFamily="18" charset="0"/>
                      </a:rPr>
                      <m:t>𝐝</m:t>
                    </m:r>
                  </m:oMath>
                </a14:m>
                <a:r>
                  <a:rPr lang="en-US" sz="1800" dirty="0"/>
                  <a:t>, a weight array, </a:t>
                </a:r>
                <a14:m>
                  <m:oMath xmlns:m="http://schemas.openxmlformats.org/officeDocument/2006/math">
                    <m:r>
                      <a:rPr lang="en-US" sz="1800" b="1" i="0" smtClean="0">
                        <a:latin typeface="Cambria Math" panose="02040503050406030204" pitchFamily="18" charset="0"/>
                      </a:rPr>
                      <m:t>𝐰</m:t>
                    </m:r>
                  </m:oMath>
                </a14:m>
                <a:r>
                  <a:rPr lang="en-US" sz="1800" dirty="0"/>
                  <a:t>, and a queue array, </a:t>
                </a:r>
                <a14:m>
                  <m:oMath xmlns:m="http://schemas.openxmlformats.org/officeDocument/2006/math">
                    <m:r>
                      <a:rPr lang="en-US" sz="1800" b="1" i="0" smtClean="0">
                        <a:latin typeface="Cambria Math" panose="02040503050406030204" pitchFamily="18" charset="0"/>
                      </a:rPr>
                      <m:t>𝐪</m:t>
                    </m:r>
                  </m:oMath>
                </a14:m>
                <a:r>
                  <a:rPr lang="en-US" sz="1800" dirty="0"/>
                  <a:t>, each of length </a:t>
                </a:r>
                <a14:m>
                  <m:oMath xmlns:m="http://schemas.openxmlformats.org/officeDocument/2006/math">
                    <m:r>
                      <a:rPr lang="en-US" sz="1800" b="0" i="1" smtClean="0">
                        <a:latin typeface="Cambria Math" panose="02040503050406030204" pitchFamily="18" charset="0"/>
                      </a:rPr>
                      <m:t>𝑛</m:t>
                    </m:r>
                  </m:oMath>
                </a14:m>
                <a:r>
                  <a:rPr lang="en-US" sz="1800" dirty="0"/>
                  <a:t> all with -1 entries. Initialize a </a:t>
                </a:r>
                <a14:m>
                  <m:oMath xmlns:m="http://schemas.openxmlformats.org/officeDocument/2006/math">
                    <m:r>
                      <a:rPr lang="en-US" sz="1800" b="0" i="1" smtClean="0">
                        <a:latin typeface="Cambria Math" panose="02040503050406030204" pitchFamily="18" charset="0"/>
                      </a:rPr>
                      <m:t>𝑝𝑎𝑡h𝑠</m:t>
                    </m:r>
                  </m:oMath>
                </a14:m>
                <a:r>
                  <a:rPr lang="en-US" sz="1800" dirty="0"/>
                  <a:t> dictionary to store the shortest paths. Initialize a read pointer,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𝑟</m:t>
                        </m:r>
                      </m:sub>
                    </m:sSub>
                    <m:r>
                      <a:rPr lang="en-US" sz="1800" b="0" i="1" smtClean="0">
                        <a:latin typeface="Cambria Math" panose="02040503050406030204" pitchFamily="18" charset="0"/>
                      </a:rPr>
                      <m:t>=0</m:t>
                    </m:r>
                  </m:oMath>
                </a14:m>
                <a:r>
                  <a:rPr lang="en-US" sz="1800" dirty="0"/>
                  <a:t> and a write pointer,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𝑤</m:t>
                        </m:r>
                      </m:sub>
                    </m:sSub>
                    <m:r>
                      <a:rPr lang="en-US" sz="1800" b="0" i="1" smtClean="0">
                        <a:latin typeface="Cambria Math" panose="02040503050406030204" pitchFamily="18" charset="0"/>
                      </a:rPr>
                      <m:t>=1</m:t>
                    </m:r>
                  </m:oMath>
                </a14:m>
                <a:r>
                  <a:rPr lang="en-US" sz="1800" dirty="0"/>
                  <a:t>. </a:t>
                </a:r>
              </a:p>
              <a:p>
                <a:pPr marL="457200" indent="-457200">
                  <a:buFont typeface="+mj-lt"/>
                  <a:buAutoNum type="arabicPeriod"/>
                </a:pPr>
                <a:r>
                  <a:rPr lang="en-US" sz="1800" dirty="0"/>
                  <a:t>Set </a:t>
                </a:r>
                <a14:m>
                  <m:oMath xmlns:m="http://schemas.openxmlformats.org/officeDocument/2006/math">
                    <m:r>
                      <a:rPr lang="en-US" sz="1800" b="1">
                        <a:latin typeface="Cambria Math" panose="02040503050406030204" pitchFamily="18" charset="0"/>
                      </a:rPr>
                      <m:t>𝐝</m:t>
                    </m:r>
                    <m:d>
                      <m:dPr>
                        <m:begChr m:val="["/>
                        <m:endChr m:val="]"/>
                        <m:ctrlPr>
                          <a:rPr lang="en-US" sz="1800" b="1" i="1" smtClean="0">
                            <a:latin typeface="Cambria Math" panose="02040503050406030204" pitchFamily="18" charset="0"/>
                          </a:rPr>
                        </m:ctrlPr>
                      </m:dPr>
                      <m:e>
                        <m:r>
                          <a:rPr lang="en-US" sz="1800" i="1">
                            <a:latin typeface="Cambria Math" panose="02040503050406030204" pitchFamily="18" charset="0"/>
                          </a:rPr>
                          <m:t>𝑠</m:t>
                        </m:r>
                      </m:e>
                    </m:d>
                    <m:r>
                      <a:rPr lang="en-US" sz="1800" b="1" i="1" smtClean="0">
                        <a:latin typeface="Cambria Math" panose="02040503050406030204" pitchFamily="18" charset="0"/>
                      </a:rPr>
                      <m:t>=</m:t>
                    </m:r>
                    <m:r>
                      <a:rPr lang="en-US" sz="1800" b="0" i="1" smtClean="0">
                        <a:latin typeface="Cambria Math" panose="02040503050406030204" pitchFamily="18" charset="0"/>
                      </a:rPr>
                      <m:t>0</m:t>
                    </m:r>
                  </m:oMath>
                </a14:m>
                <a:r>
                  <a:rPr lang="en-US" sz="1800" dirty="0"/>
                  <a:t>. Set </a:t>
                </a:r>
                <a14:m>
                  <m:oMath xmlns:m="http://schemas.openxmlformats.org/officeDocument/2006/math">
                    <m:r>
                      <a:rPr lang="en-US" sz="1800" b="1">
                        <a:latin typeface="Cambria Math" panose="02040503050406030204" pitchFamily="18" charset="0"/>
                      </a:rPr>
                      <m:t>𝐰</m:t>
                    </m:r>
                    <m:d>
                      <m:dPr>
                        <m:begChr m:val="["/>
                        <m:endChr m:val="]"/>
                        <m:ctrlPr>
                          <a:rPr lang="en-US" sz="1800" i="1">
                            <a:latin typeface="Cambria Math" panose="02040503050406030204" pitchFamily="18" charset="0"/>
                          </a:rPr>
                        </m:ctrlPr>
                      </m:dPr>
                      <m:e>
                        <m:r>
                          <a:rPr lang="en-US" sz="1800" b="0" i="1">
                            <a:latin typeface="Cambria Math" panose="02040503050406030204" pitchFamily="18" charset="0"/>
                          </a:rPr>
                          <m:t>𝑠</m:t>
                        </m:r>
                      </m:e>
                    </m:d>
                    <m:r>
                      <a:rPr lang="en-US" sz="1800" i="1">
                        <a:latin typeface="Cambria Math" panose="02040503050406030204" pitchFamily="18" charset="0"/>
                      </a:rPr>
                      <m:t>=</m:t>
                    </m:r>
                    <m:r>
                      <a:rPr lang="en-US" sz="1800" b="0" i="1" smtClean="0">
                        <a:latin typeface="Cambria Math" panose="02040503050406030204" pitchFamily="18" charset="0"/>
                      </a:rPr>
                      <m:t>1</m:t>
                    </m:r>
                  </m:oMath>
                </a14:m>
                <a:r>
                  <a:rPr lang="en-US" sz="1800" dirty="0"/>
                  <a:t>. Set </a:t>
                </a:r>
                <a14:m>
                  <m:oMath xmlns:m="http://schemas.openxmlformats.org/officeDocument/2006/math">
                    <m:r>
                      <a:rPr lang="en-US" sz="1800" b="1">
                        <a:latin typeface="Cambria Math" panose="02040503050406030204" pitchFamily="18" charset="0"/>
                      </a:rPr>
                      <m:t>𝐪</m:t>
                    </m:r>
                    <m:d>
                      <m:dPr>
                        <m:begChr m:val="["/>
                        <m:endChr m:val="]"/>
                        <m:ctrlPr>
                          <a:rPr lang="en-US" sz="1800" b="1"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b="0" i="1" smtClean="0">
                                <a:latin typeface="Cambria Math" panose="02040503050406030204" pitchFamily="18" charset="0"/>
                              </a:rPr>
                              <m:t>𝑟</m:t>
                            </m:r>
                          </m:sub>
                        </m:sSub>
                      </m:e>
                    </m:d>
                    <m:r>
                      <a:rPr lang="en-US" sz="1800" b="1" i="1" smtClean="0">
                        <a:latin typeface="Cambria Math" panose="02040503050406030204" pitchFamily="18" charset="0"/>
                      </a:rPr>
                      <m:t>=</m:t>
                    </m:r>
                    <m:r>
                      <a:rPr lang="en-US" sz="1800" b="1" i="1" smtClean="0">
                        <a:latin typeface="Cambria Math" panose="02040503050406030204" pitchFamily="18" charset="0"/>
                      </a:rPr>
                      <m:t>𝒔</m:t>
                    </m:r>
                  </m:oMath>
                </a14:m>
                <a:r>
                  <a:rPr lang="en-US" sz="1800" dirty="0"/>
                  <a:t>. </a:t>
                </a:r>
              </a:p>
              <a:p>
                <a:pPr marL="457200" indent="-457200">
                  <a:buFont typeface="+mj-lt"/>
                  <a:buAutoNum type="arabicPeriod"/>
                </a:pPr>
                <a:r>
                  <a:rPr lang="en-US" sz="1800" dirty="0"/>
                  <a:t>If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𝑟</m:t>
                        </m:r>
                      </m:sub>
                    </m:sSub>
                    <m:r>
                      <a:rPr lang="en-US" sz="1800" i="1">
                        <a:latin typeface="Cambria Math" panose="02040503050406030204" pitchFamily="18" charset="0"/>
                      </a:rPr>
                      <m:t>=</m:t>
                    </m:r>
                  </m:oMath>
                </a14:m>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𝑤</m:t>
                        </m:r>
                      </m:sub>
                    </m:sSub>
                  </m:oMath>
                </a14:m>
                <a:r>
                  <a:rPr lang="en-US" sz="1800" dirty="0"/>
                  <a:t>, stop, else obtain node </a:t>
                </a:r>
                <a14:m>
                  <m:oMath xmlns:m="http://schemas.openxmlformats.org/officeDocument/2006/math">
                    <m:r>
                      <a:rPr lang="en-US" sz="1800" i="1">
                        <a:latin typeface="Cambria Math" panose="02040503050406030204" pitchFamily="18" charset="0"/>
                      </a:rPr>
                      <m:t>𝑖</m:t>
                    </m:r>
                  </m:oMath>
                </a14:m>
                <a:r>
                  <a:rPr lang="en-US" sz="1800" dirty="0"/>
                  <a:t> from </a:t>
                </a:r>
                <a14:m>
                  <m:oMath xmlns:m="http://schemas.openxmlformats.org/officeDocument/2006/math">
                    <m:r>
                      <a:rPr lang="en-US" sz="1800" b="1">
                        <a:latin typeface="Cambria Math" panose="02040503050406030204" pitchFamily="18" charset="0"/>
                      </a:rPr>
                      <m:t>𝐪</m:t>
                    </m:r>
                    <m:d>
                      <m:dPr>
                        <m:begChr m:val="["/>
                        <m:endChr m:val="]"/>
                        <m:ctrlPr>
                          <a:rPr lang="en-US" sz="1800" b="1"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𝑟</m:t>
                            </m:r>
                          </m:sub>
                        </m:sSub>
                      </m:e>
                    </m:d>
                  </m:oMath>
                </a14:m>
                <a:r>
                  <a:rPr lang="en-US" sz="1800" dirty="0"/>
                  <a:t> and set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𝑟</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𝑟</m:t>
                        </m:r>
                      </m:sub>
                    </m:sSub>
                    <m:r>
                      <a:rPr lang="en-US" sz="1800" b="0" i="1" smtClean="0">
                        <a:latin typeface="Cambria Math" panose="02040503050406030204" pitchFamily="18" charset="0"/>
                      </a:rPr>
                      <m:t>+1</m:t>
                    </m:r>
                  </m:oMath>
                </a14:m>
                <a:r>
                  <a:rPr lang="en-US" sz="1800" dirty="0"/>
                  <a:t>. (The first time, </a:t>
                </a:r>
                <a14:m>
                  <m:oMath xmlns:m="http://schemas.openxmlformats.org/officeDocument/2006/math">
                    <m:r>
                      <a:rPr lang="en-US" sz="1800" b="1">
                        <a:latin typeface="Cambria Math" panose="02040503050406030204" pitchFamily="18" charset="0"/>
                      </a:rPr>
                      <m:t>𝐪</m:t>
                    </m:r>
                    <m:d>
                      <m:dPr>
                        <m:begChr m:val="["/>
                        <m:endChr m:val="]"/>
                        <m:ctrlPr>
                          <a:rPr lang="en-US" sz="1800" b="1"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𝑟</m:t>
                            </m:r>
                          </m:sub>
                        </m:sSub>
                      </m:e>
                    </m:d>
                    <m:r>
                      <a:rPr lang="en-US" sz="1800" b="1" i="1">
                        <a:latin typeface="Cambria Math" panose="02040503050406030204" pitchFamily="18" charset="0"/>
                      </a:rPr>
                      <m:t>=</m:t>
                    </m:r>
                    <m:r>
                      <a:rPr lang="en-US" sz="1800" i="1">
                        <a:latin typeface="Cambria Math" panose="02040503050406030204" pitchFamily="18" charset="0"/>
                      </a:rPr>
                      <m:t>𝑠</m:t>
                    </m:r>
                  </m:oMath>
                </a14:m>
                <a:r>
                  <a:rPr lang="en-US" sz="1800" dirty="0"/>
                  <a:t>).</a:t>
                </a:r>
              </a:p>
              <a:p>
                <a:pPr marL="457200" indent="-457200">
                  <a:buFont typeface="+mj-lt"/>
                  <a:buAutoNum type="arabicPeriod"/>
                </a:pPr>
                <a:r>
                  <a:rPr lang="en-US" sz="1800" dirty="0"/>
                  <a:t>For each neighbor </a:t>
                </a:r>
                <a14:m>
                  <m:oMath xmlns:m="http://schemas.openxmlformats.org/officeDocument/2006/math">
                    <m:r>
                      <a:rPr lang="en-US" sz="1800" b="0" i="1" smtClean="0">
                        <a:latin typeface="Cambria Math" panose="02040503050406030204" pitchFamily="18" charset="0"/>
                      </a:rPr>
                      <m:t>𝑗</m:t>
                    </m:r>
                  </m:oMath>
                </a14:m>
                <a:r>
                  <a:rPr lang="en-US" sz="1800" dirty="0"/>
                  <a:t> of </a:t>
                </a:r>
                <a14:m>
                  <m:oMath xmlns:m="http://schemas.openxmlformats.org/officeDocument/2006/math">
                    <m:r>
                      <a:rPr lang="en-US" sz="1800" i="1">
                        <a:latin typeface="Cambria Math" panose="02040503050406030204" pitchFamily="18" charset="0"/>
                      </a:rPr>
                      <m:t>𝑖</m:t>
                    </m:r>
                  </m:oMath>
                </a14:m>
                <a:r>
                  <a:rPr lang="en-US" sz="1800" dirty="0"/>
                  <a:t>:</a:t>
                </a:r>
              </a:p>
              <a:p>
                <a:pPr marL="917575" lvl="1" indent="-457200" algn="just">
                  <a:buFont typeface="+mj-lt"/>
                  <a:buAutoNum type="alphaLcPeriod"/>
                </a:pPr>
                <a:r>
                  <a:rPr lang="en-US" sz="1800" dirty="0"/>
                  <a:t>If </a:t>
                </a:r>
                <a14:m>
                  <m:oMath xmlns:m="http://schemas.openxmlformats.org/officeDocument/2006/math">
                    <m:r>
                      <a:rPr lang="en-US" sz="1800" b="1">
                        <a:latin typeface="Cambria Math" panose="02040503050406030204" pitchFamily="18" charset="0"/>
                      </a:rPr>
                      <m:t>𝐝</m:t>
                    </m:r>
                    <m:d>
                      <m:dPr>
                        <m:begChr m:val="["/>
                        <m:endChr m:val="]"/>
                        <m:ctrlPr>
                          <a:rPr lang="en-US" sz="1800" b="1" i="1">
                            <a:latin typeface="Cambria Math" panose="02040503050406030204" pitchFamily="18" charset="0"/>
                          </a:rPr>
                        </m:ctrlPr>
                      </m:dPr>
                      <m:e>
                        <m:r>
                          <a:rPr lang="en-US" sz="1800" b="0" i="1" smtClean="0">
                            <a:latin typeface="Cambria Math" panose="02040503050406030204" pitchFamily="18" charset="0"/>
                          </a:rPr>
                          <m:t>𝑗</m:t>
                        </m:r>
                      </m:e>
                    </m:d>
                    <m:r>
                      <a:rPr lang="en-US" sz="1800" b="1" i="1" smtClean="0">
                        <a:latin typeface="Cambria Math" panose="02040503050406030204" pitchFamily="18" charset="0"/>
                      </a:rPr>
                      <m:t>==−</m:t>
                    </m:r>
                    <m:r>
                      <a:rPr lang="en-US" sz="1800" b="1" i="1" smtClean="0">
                        <a:latin typeface="Cambria Math" panose="02040503050406030204" pitchFamily="18" charset="0"/>
                      </a:rPr>
                      <m:t>𝟏</m:t>
                    </m:r>
                  </m:oMath>
                </a14:m>
                <a:r>
                  <a:rPr lang="en-US" sz="1800" dirty="0"/>
                  <a:t>, set </a:t>
                </a:r>
                <a14:m>
                  <m:oMath xmlns:m="http://schemas.openxmlformats.org/officeDocument/2006/math">
                    <m:r>
                      <a:rPr lang="en-US" sz="1800" b="1">
                        <a:latin typeface="Cambria Math" panose="02040503050406030204" pitchFamily="18" charset="0"/>
                      </a:rPr>
                      <m:t>𝐝</m:t>
                    </m:r>
                    <m:d>
                      <m:dPr>
                        <m:begChr m:val="["/>
                        <m:endChr m:val="]"/>
                        <m:ctrlPr>
                          <a:rPr lang="en-US" sz="1800" b="1" i="1">
                            <a:latin typeface="Cambria Math" panose="02040503050406030204" pitchFamily="18" charset="0"/>
                          </a:rPr>
                        </m:ctrlPr>
                      </m:dPr>
                      <m:e>
                        <m:r>
                          <a:rPr lang="en-US" sz="1800" i="1">
                            <a:latin typeface="Cambria Math" panose="02040503050406030204" pitchFamily="18" charset="0"/>
                          </a:rPr>
                          <m:t>𝑗</m:t>
                        </m:r>
                      </m:e>
                    </m:d>
                    <m:r>
                      <a:rPr lang="en-US" sz="1800" b="0" i="0" smtClean="0">
                        <a:latin typeface="Cambria Math" panose="02040503050406030204" pitchFamily="18" charset="0"/>
                      </a:rPr>
                      <m:t>=</m:t>
                    </m:r>
                    <m:r>
                      <a:rPr lang="en-US" sz="1800" b="1">
                        <a:latin typeface="Cambria Math" panose="02040503050406030204" pitchFamily="18" charset="0"/>
                      </a:rPr>
                      <m:t>𝐝</m:t>
                    </m:r>
                    <m:d>
                      <m:dPr>
                        <m:begChr m:val="["/>
                        <m:endChr m:val="]"/>
                        <m:ctrlPr>
                          <a:rPr lang="en-US" sz="1800" b="1" i="1">
                            <a:latin typeface="Cambria Math" panose="02040503050406030204" pitchFamily="18" charset="0"/>
                          </a:rPr>
                        </m:ctrlPr>
                      </m:dPr>
                      <m:e>
                        <m:r>
                          <a:rPr lang="en-US" sz="1800" b="0" i="1" smtClean="0">
                            <a:latin typeface="Cambria Math" panose="02040503050406030204" pitchFamily="18" charset="0"/>
                          </a:rPr>
                          <m:t>𝑖</m:t>
                        </m:r>
                      </m:e>
                    </m:d>
                    <m:r>
                      <a:rPr lang="en-US" sz="1800" b="0" i="0" smtClean="0">
                        <a:latin typeface="Cambria Math" panose="02040503050406030204" pitchFamily="18" charset="0"/>
                      </a:rPr>
                      <m:t>+1</m:t>
                    </m:r>
                  </m:oMath>
                </a14:m>
                <a:r>
                  <a:rPr lang="en-US" sz="1800" dirty="0"/>
                  <a:t> and set </a:t>
                </a:r>
                <a14:m>
                  <m:oMath xmlns:m="http://schemas.openxmlformats.org/officeDocument/2006/math">
                    <m:r>
                      <a:rPr lang="en-US" sz="1800" b="1">
                        <a:latin typeface="Cambria Math" panose="02040503050406030204" pitchFamily="18" charset="0"/>
                      </a:rPr>
                      <m:t>𝐰</m:t>
                    </m:r>
                    <m:d>
                      <m:dPr>
                        <m:begChr m:val="["/>
                        <m:endChr m:val="]"/>
                        <m:ctrlPr>
                          <a:rPr lang="en-US" sz="1800" b="1" i="1">
                            <a:latin typeface="Cambria Math" panose="02040503050406030204" pitchFamily="18" charset="0"/>
                          </a:rPr>
                        </m:ctrlPr>
                      </m:dPr>
                      <m:e>
                        <m:r>
                          <a:rPr lang="en-US" sz="1800" b="0" i="1" smtClean="0">
                            <a:latin typeface="Cambria Math" panose="02040503050406030204" pitchFamily="18" charset="0"/>
                          </a:rPr>
                          <m:t>𝑗</m:t>
                        </m:r>
                      </m:e>
                    </m:d>
                    <m:r>
                      <a:rPr lang="en-US" sz="1800" b="1" i="1" smtClean="0">
                        <a:latin typeface="Cambria Math" panose="02040503050406030204" pitchFamily="18" charset="0"/>
                      </a:rPr>
                      <m:t>=</m:t>
                    </m:r>
                    <m:r>
                      <a:rPr lang="en-US" sz="1800" b="1">
                        <a:latin typeface="Cambria Math" panose="02040503050406030204" pitchFamily="18" charset="0"/>
                      </a:rPr>
                      <m:t>𝐰</m:t>
                    </m:r>
                    <m:d>
                      <m:dPr>
                        <m:begChr m:val="["/>
                        <m:endChr m:val="]"/>
                        <m:ctrlPr>
                          <a:rPr lang="en-US" sz="1800" b="1" i="1">
                            <a:latin typeface="Cambria Math" panose="02040503050406030204" pitchFamily="18" charset="0"/>
                          </a:rPr>
                        </m:ctrlPr>
                      </m:dPr>
                      <m:e>
                        <m:r>
                          <a:rPr lang="en-US" sz="1800" b="0" i="1" smtClean="0">
                            <a:latin typeface="Cambria Math" panose="02040503050406030204" pitchFamily="18" charset="0"/>
                          </a:rPr>
                          <m:t>𝑖</m:t>
                        </m:r>
                      </m:e>
                    </m:d>
                  </m:oMath>
                </a14:m>
                <a:r>
                  <a:rPr lang="en-US" sz="1800" dirty="0"/>
                  <a:t>. Set </a:t>
                </a:r>
                <a14:m>
                  <m:oMath xmlns:m="http://schemas.openxmlformats.org/officeDocument/2006/math">
                    <m:r>
                      <a:rPr lang="en-US" sz="1800" b="0" i="1" smtClean="0">
                        <a:latin typeface="Cambria Math" panose="02040503050406030204" pitchFamily="18" charset="0"/>
                      </a:rPr>
                      <m:t>𝑝𝑎𝑡h𝑠</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𝑗</m:t>
                        </m:r>
                      </m:e>
                    </m:d>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oMath>
                </a14:m>
                <a:r>
                  <a:rPr lang="en-US" sz="1800" dirty="0"/>
                  <a:t>  Set </a:t>
                </a:r>
                <a14:m>
                  <m:oMath xmlns:m="http://schemas.openxmlformats.org/officeDocument/2006/math">
                    <m:r>
                      <a:rPr lang="en-US" sz="1800" b="1">
                        <a:latin typeface="Cambria Math" panose="02040503050406030204" pitchFamily="18" charset="0"/>
                      </a:rPr>
                      <m:t>𝐪</m:t>
                    </m:r>
                    <m:d>
                      <m:dPr>
                        <m:begChr m:val="["/>
                        <m:endChr m:val="]"/>
                        <m:ctrlPr>
                          <a:rPr lang="en-US" sz="1800" b="1"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𝑤</m:t>
                            </m:r>
                          </m:sub>
                        </m:sSub>
                      </m:e>
                    </m:d>
                    <m:r>
                      <a:rPr lang="en-US" sz="1800" b="1" i="1" smtClean="0">
                        <a:latin typeface="Cambria Math" panose="02040503050406030204" pitchFamily="18" charset="0"/>
                      </a:rPr>
                      <m:t>=</m:t>
                    </m:r>
                    <m:r>
                      <a:rPr lang="en-US" sz="1800" b="0" i="1" smtClean="0">
                        <a:latin typeface="Cambria Math" panose="02040503050406030204" pitchFamily="18" charset="0"/>
                      </a:rPr>
                      <m:t>𝑗</m:t>
                    </m:r>
                  </m:oMath>
                </a14:m>
                <a:r>
                  <a:rPr lang="en-US" sz="1800" i="1" dirty="0"/>
                  <a:t>. </a:t>
                </a:r>
                <a:r>
                  <a:rPr lang="en-US" sz="1800" dirty="0"/>
                  <a:t>Set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𝑤</m:t>
                        </m:r>
                      </m:sub>
                    </m:sSub>
                    <m:r>
                      <a:rPr lang="en-US" sz="1800" b="0" i="0"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𝑤</m:t>
                        </m:r>
                      </m:sub>
                    </m:sSub>
                    <m:r>
                      <a:rPr lang="en-US" sz="1800" b="0" i="1" smtClean="0">
                        <a:latin typeface="Cambria Math" panose="02040503050406030204" pitchFamily="18" charset="0"/>
                      </a:rPr>
                      <m:t>+1</m:t>
                    </m:r>
                  </m:oMath>
                </a14:m>
                <a:r>
                  <a:rPr lang="en-US" sz="1800" i="1" dirty="0"/>
                  <a:t>. </a:t>
                </a:r>
              </a:p>
              <a:p>
                <a:pPr marL="917575" lvl="1" indent="-457200" algn="just">
                  <a:buFont typeface="+mj-lt"/>
                  <a:buAutoNum type="alphaLcPeriod"/>
                </a:pPr>
                <a:r>
                  <a:rPr lang="en-US" sz="1800" dirty="0"/>
                  <a:t>If </a:t>
                </a:r>
                <a14:m>
                  <m:oMath xmlns:m="http://schemas.openxmlformats.org/officeDocument/2006/math">
                    <m:r>
                      <a:rPr lang="en-US" sz="1800" b="1">
                        <a:latin typeface="Cambria Math" panose="02040503050406030204" pitchFamily="18" charset="0"/>
                      </a:rPr>
                      <m:t>𝐝</m:t>
                    </m:r>
                    <m:d>
                      <m:dPr>
                        <m:begChr m:val="["/>
                        <m:endChr m:val="]"/>
                        <m:ctrlPr>
                          <a:rPr lang="en-US" sz="1800" b="1" i="1">
                            <a:latin typeface="Cambria Math" panose="02040503050406030204" pitchFamily="18" charset="0"/>
                          </a:rPr>
                        </m:ctrlPr>
                      </m:dPr>
                      <m:e>
                        <m:r>
                          <a:rPr lang="en-US" sz="1800" i="1">
                            <a:latin typeface="Cambria Math" panose="02040503050406030204" pitchFamily="18" charset="0"/>
                          </a:rPr>
                          <m:t>𝑗</m:t>
                        </m:r>
                      </m:e>
                    </m:d>
                    <m:r>
                      <a:rPr lang="en-US" sz="1800" b="1" i="1" smtClean="0">
                        <a:latin typeface="Cambria Math" panose="02040503050406030204" pitchFamily="18" charset="0"/>
                      </a:rPr>
                      <m:t>==</m:t>
                    </m:r>
                    <m:r>
                      <a:rPr lang="en-US" sz="1800" b="1">
                        <a:latin typeface="Cambria Math" panose="02040503050406030204" pitchFamily="18" charset="0"/>
                      </a:rPr>
                      <m:t>𝐝</m:t>
                    </m:r>
                    <m:d>
                      <m:dPr>
                        <m:begChr m:val="["/>
                        <m:endChr m:val="]"/>
                        <m:ctrlPr>
                          <a:rPr lang="en-US" sz="1800" b="1" i="1">
                            <a:latin typeface="Cambria Math" panose="02040503050406030204" pitchFamily="18" charset="0"/>
                          </a:rPr>
                        </m:ctrlPr>
                      </m:dPr>
                      <m:e>
                        <m:r>
                          <a:rPr lang="en-US" sz="1800" i="1">
                            <a:latin typeface="Cambria Math" panose="02040503050406030204" pitchFamily="18" charset="0"/>
                          </a:rPr>
                          <m:t>𝑖</m:t>
                        </m:r>
                      </m:e>
                    </m:d>
                    <m:r>
                      <a:rPr lang="en-US" sz="1800">
                        <a:latin typeface="Cambria Math" panose="02040503050406030204" pitchFamily="18" charset="0"/>
                      </a:rPr>
                      <m:t>+1</m:t>
                    </m:r>
                  </m:oMath>
                </a14:m>
                <a:r>
                  <a:rPr lang="en-US" sz="1800" dirty="0"/>
                  <a:t>, set </a:t>
                </a:r>
                <a14:m>
                  <m:oMath xmlns:m="http://schemas.openxmlformats.org/officeDocument/2006/math">
                    <m:r>
                      <a:rPr lang="en-US" sz="1800" b="1">
                        <a:latin typeface="Cambria Math" panose="02040503050406030204" pitchFamily="18" charset="0"/>
                      </a:rPr>
                      <m:t>𝐰</m:t>
                    </m:r>
                    <m:d>
                      <m:dPr>
                        <m:begChr m:val="["/>
                        <m:endChr m:val="]"/>
                        <m:ctrlPr>
                          <a:rPr lang="en-US" sz="1800" b="1" i="1">
                            <a:latin typeface="Cambria Math" panose="02040503050406030204" pitchFamily="18" charset="0"/>
                          </a:rPr>
                        </m:ctrlPr>
                      </m:dPr>
                      <m:e>
                        <m:r>
                          <a:rPr lang="en-US" sz="1800" i="1">
                            <a:latin typeface="Cambria Math" panose="02040503050406030204" pitchFamily="18" charset="0"/>
                          </a:rPr>
                          <m:t>𝑗</m:t>
                        </m:r>
                      </m:e>
                    </m:d>
                    <m:r>
                      <a:rPr lang="en-US" sz="1800" b="1" i="1">
                        <a:latin typeface="Cambria Math" panose="02040503050406030204" pitchFamily="18" charset="0"/>
                      </a:rPr>
                      <m:t>=</m:t>
                    </m:r>
                    <m:r>
                      <a:rPr lang="en-US" sz="1800" b="1">
                        <a:latin typeface="Cambria Math" panose="02040503050406030204" pitchFamily="18" charset="0"/>
                      </a:rPr>
                      <m:t>𝐰</m:t>
                    </m:r>
                    <m:d>
                      <m:dPr>
                        <m:begChr m:val="["/>
                        <m:endChr m:val="]"/>
                        <m:ctrlPr>
                          <a:rPr lang="en-US" sz="1800" b="1" i="1">
                            <a:latin typeface="Cambria Math" panose="02040503050406030204" pitchFamily="18" charset="0"/>
                          </a:rPr>
                        </m:ctrlPr>
                      </m:dPr>
                      <m:e>
                        <m:r>
                          <a:rPr lang="en-US" sz="1800" i="1">
                            <a:latin typeface="Cambria Math" panose="02040503050406030204" pitchFamily="18" charset="0"/>
                          </a:rPr>
                          <m:t>𝑗</m:t>
                        </m:r>
                      </m:e>
                    </m:d>
                    <m:r>
                      <a:rPr lang="en-US" sz="1800" b="1" i="1" smtClean="0">
                        <a:latin typeface="Cambria Math" panose="02040503050406030204" pitchFamily="18" charset="0"/>
                      </a:rPr>
                      <m:t>+</m:t>
                    </m:r>
                    <m:r>
                      <a:rPr lang="en-US" sz="1800" b="1">
                        <a:latin typeface="Cambria Math" panose="02040503050406030204" pitchFamily="18" charset="0"/>
                      </a:rPr>
                      <m:t>𝐰</m:t>
                    </m:r>
                    <m:d>
                      <m:dPr>
                        <m:begChr m:val="["/>
                        <m:endChr m:val="]"/>
                        <m:ctrlPr>
                          <a:rPr lang="en-US" sz="1800" b="1" i="1">
                            <a:latin typeface="Cambria Math" panose="02040503050406030204" pitchFamily="18" charset="0"/>
                          </a:rPr>
                        </m:ctrlPr>
                      </m:dPr>
                      <m:e>
                        <m:r>
                          <a:rPr lang="en-US" sz="1800" i="1">
                            <a:latin typeface="Cambria Math" panose="02040503050406030204" pitchFamily="18" charset="0"/>
                          </a:rPr>
                          <m:t>𝑖</m:t>
                        </m:r>
                      </m:e>
                    </m:d>
                  </m:oMath>
                </a14:m>
                <a:r>
                  <a:rPr lang="en-US" sz="1800" dirty="0"/>
                  <a:t> and set </a:t>
                </a:r>
                <a14:m>
                  <m:oMath xmlns:m="http://schemas.openxmlformats.org/officeDocument/2006/math">
                    <m:r>
                      <a:rPr lang="en-US" sz="1800" i="1">
                        <a:latin typeface="Cambria Math" panose="02040503050406030204" pitchFamily="18" charset="0"/>
                      </a:rPr>
                      <m:t>𝑝𝑎𝑡h𝑠</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𝑗</m:t>
                        </m:r>
                      </m:e>
                    </m:d>
                    <m:r>
                      <a:rPr lang="en-US" sz="1800" i="1">
                        <a:latin typeface="Cambria Math" panose="02040503050406030204" pitchFamily="18" charset="0"/>
                      </a:rPr>
                      <m:t>=</m:t>
                    </m:r>
                    <m:r>
                      <a:rPr lang="en-US" sz="1800" i="1">
                        <a:latin typeface="Cambria Math" panose="02040503050406030204" pitchFamily="18" charset="0"/>
                      </a:rPr>
                      <m:t>𝑝𝑎𝑡h𝑠</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𝑗</m:t>
                        </m:r>
                      </m:e>
                    </m:d>
                    <m:r>
                      <a:rPr lang="en-US" sz="1800" b="0" i="1" smtClean="0">
                        <a:latin typeface="Cambria Math" panose="02040503050406030204" pitchFamily="18" charset="0"/>
                      </a:rPr>
                      <m:t>+</m:t>
                    </m:r>
                    <m:r>
                      <a:rPr lang="en-US" sz="1800" i="1">
                        <a:latin typeface="Cambria Math" panose="02040503050406030204" pitchFamily="18" charset="0"/>
                      </a:rPr>
                      <m:t>[</m:t>
                    </m:r>
                    <m:r>
                      <a:rPr lang="en-US" sz="1800" i="1">
                        <a:latin typeface="Cambria Math" panose="02040503050406030204" pitchFamily="18" charset="0"/>
                      </a:rPr>
                      <m:t>𝑖</m:t>
                    </m:r>
                    <m:r>
                      <a:rPr lang="en-US" sz="1800" i="1">
                        <a:latin typeface="Cambria Math" panose="02040503050406030204" pitchFamily="18" charset="0"/>
                      </a:rPr>
                      <m:t>]</m:t>
                    </m:r>
                  </m:oMath>
                </a14:m>
                <a:endParaRPr lang="en-US" sz="1800" dirty="0"/>
              </a:p>
              <a:p>
                <a:pPr marL="917575" lvl="1" indent="-457200" algn="just">
                  <a:buFont typeface="+mj-lt"/>
                  <a:buAutoNum type="alphaLcPeriod"/>
                </a:pPr>
                <a:r>
                  <a:rPr lang="en-US" sz="1800" dirty="0"/>
                  <a:t>Otherwise do nothing</a:t>
                </a:r>
              </a:p>
              <a:p>
                <a:pPr marL="457200" indent="-457200" algn="just">
                  <a:buFont typeface="+mj-lt"/>
                  <a:buAutoNum type="arabicPeriod"/>
                </a:pPr>
                <a:r>
                  <a:rPr lang="en-US" sz="1800" dirty="0"/>
                  <a:t>Repeat from step 3</a:t>
                </a:r>
              </a:p>
            </p:txBody>
          </p:sp>
        </mc:Choice>
        <mc:Fallback xmlns="">
          <p:sp>
            <p:nvSpPr>
              <p:cNvPr id="3" name="Content Placeholder 2">
                <a:extLst>
                  <a:ext uri="{FF2B5EF4-FFF2-40B4-BE49-F238E27FC236}">
                    <a16:creationId xmlns:a16="http://schemas.microsoft.com/office/drawing/2014/main" id="{1223962C-E2A3-780B-3E27-617F6FE4F5B4}"/>
                  </a:ext>
                </a:extLst>
              </p:cNvPr>
              <p:cNvSpPr>
                <a:spLocks noGrp="1" noRot="1" noChangeAspect="1" noMove="1" noResize="1" noEditPoints="1" noAdjustHandles="1" noChangeArrowheads="1" noChangeShapeType="1" noTextEdit="1"/>
              </p:cNvSpPr>
              <p:nvPr>
                <p:ph idx="1"/>
              </p:nvPr>
            </p:nvSpPr>
            <p:spPr>
              <a:xfrm>
                <a:off x="1142999" y="1188720"/>
                <a:ext cx="9775480" cy="4624343"/>
              </a:xfrm>
              <a:blipFill>
                <a:blip r:embed="rId2"/>
                <a:stretch>
                  <a:fillRect l="-1686" t="-2740" r="-1427" b="-1918"/>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67B910D1-A09C-16AA-4146-3F7614862153}"/>
              </a:ext>
            </a:extLst>
          </p:cNvPr>
          <p:cNvSpPr/>
          <p:nvPr/>
        </p:nvSpPr>
        <p:spPr>
          <a:xfrm>
            <a:off x="1164879" y="5918505"/>
            <a:ext cx="5235921" cy="3125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https://ml4g.masinolab.com/topics/metric-algorithms/betweenness-centrality-</a:t>
            </a:r>
            <a:r>
              <a:rPr lang="en-US" sz="1000" dirty="0" err="1"/>
              <a:t>algorithm.html</a:t>
            </a:r>
            <a:endParaRPr lang="en-US" sz="1000" dirty="0"/>
          </a:p>
        </p:txBody>
      </p:sp>
    </p:spTree>
    <p:extLst>
      <p:ext uri="{BB962C8B-B14F-4D97-AF65-F5344CB8AC3E}">
        <p14:creationId xmlns:p14="http://schemas.microsoft.com/office/powerpoint/2010/main" val="41431144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309BA-6269-F625-352F-A2E418356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490C3-240A-F040-B160-98D13B4F3AA4}"/>
              </a:ext>
            </a:extLst>
          </p:cNvPr>
          <p:cNvSpPr>
            <a:spLocks noGrp="1"/>
          </p:cNvSpPr>
          <p:nvPr>
            <p:ph type="title"/>
          </p:nvPr>
        </p:nvSpPr>
        <p:spPr/>
        <p:txBody>
          <a:bodyPr/>
          <a:lstStyle/>
          <a:p>
            <a:r>
              <a:rPr lang="en-US" dirty="0"/>
              <a:t>Betweenness Centrality Algorithm – part 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A9BF18-316D-9E3F-9E6B-FAE17BEFC1BE}"/>
                  </a:ext>
                </a:extLst>
              </p:cNvPr>
              <p:cNvSpPr>
                <a:spLocks noGrp="1"/>
              </p:cNvSpPr>
              <p:nvPr>
                <p:ph idx="1"/>
              </p:nvPr>
            </p:nvSpPr>
            <p:spPr>
              <a:xfrm>
                <a:off x="1142999" y="1188720"/>
                <a:ext cx="9775480" cy="4371838"/>
              </a:xfrm>
            </p:spPr>
            <p:txBody>
              <a:bodyPr/>
              <a:lstStyle/>
              <a:p>
                <a:pPr marL="457200" indent="-457200">
                  <a:buFont typeface="+mj-lt"/>
                  <a:buAutoNum type="arabicPeriod"/>
                </a:pPr>
                <a:r>
                  <a:rPr lang="en-US" dirty="0"/>
                  <a:t>Find every “leaf” node, </a:t>
                </a:r>
                <a14:m>
                  <m:oMath xmlns:m="http://schemas.openxmlformats.org/officeDocument/2006/math">
                    <m:r>
                      <a:rPr lang="en-US" b="0" i="1" smtClean="0">
                        <a:latin typeface="Cambria Math" panose="02040503050406030204" pitchFamily="18" charset="0"/>
                      </a:rPr>
                      <m:t>𝑡</m:t>
                    </m:r>
                  </m:oMath>
                </a14:m>
                <a:r>
                  <a:rPr lang="en-US" dirty="0"/>
                  <a:t>. This can be done by finding the nodes that do </a:t>
                </a:r>
                <a:r>
                  <a:rPr lang="en-US" u="sng" dirty="0"/>
                  <a:t>not</a:t>
                </a:r>
                <a:r>
                  <a:rPr lang="en-US" dirty="0"/>
                  <a:t> appear </a:t>
                </a:r>
                <a:r>
                  <a:rPr lang="en-US"/>
                  <a:t>in a </a:t>
                </a:r>
                <a:r>
                  <a:rPr lang="en-US" dirty="0"/>
                  <a:t>value of the </a:t>
                </a:r>
                <a14:m>
                  <m:oMath xmlns:m="http://schemas.openxmlformats.org/officeDocument/2006/math">
                    <m:r>
                      <a:rPr lang="en-US" i="1">
                        <a:latin typeface="Cambria Math" panose="02040503050406030204" pitchFamily="18" charset="0"/>
                      </a:rPr>
                      <m:t>𝑝𝑎𝑡h𝑠</m:t>
                    </m:r>
                  </m:oMath>
                </a14:m>
                <a:r>
                  <a:rPr lang="en-US" dirty="0"/>
                  <a:t> dictionary (i.e., these nodes are not on any shortest path). Store these in a set, </a:t>
                </a:r>
                <a14:m>
                  <m:oMath xmlns:m="http://schemas.openxmlformats.org/officeDocument/2006/math">
                    <m:r>
                      <a:rPr lang="en-US" b="0" i="1" smtClean="0">
                        <a:latin typeface="Cambria Math" panose="02040503050406030204" pitchFamily="18" charset="0"/>
                      </a:rPr>
                      <m:t>𝑙𝑒𝑎𝑣𝑒𝑠</m:t>
                    </m:r>
                  </m:oMath>
                </a14:m>
                <a:r>
                  <a:rPr lang="en-US" dirty="0"/>
                  <a:t>. </a:t>
                </a:r>
              </a:p>
              <a:p>
                <a:pPr marL="457200" indent="-457200">
                  <a:buFont typeface="+mj-lt"/>
                  <a:buAutoNum type="arabicPeriod"/>
                </a:pPr>
                <a:r>
                  <a:rPr lang="en-US" dirty="0"/>
                  <a:t>Initialize a score array </a:t>
                </a:r>
                <a14:m>
                  <m:oMath xmlns:m="http://schemas.openxmlformats.org/officeDocument/2006/math">
                    <m:r>
                      <a:rPr lang="en-US" b="1" i="0" smtClean="0">
                        <a:latin typeface="Cambria Math" panose="02040503050406030204" pitchFamily="18" charset="0"/>
                      </a:rPr>
                      <m:t>𝐱</m:t>
                    </m:r>
                  </m:oMath>
                </a14:m>
                <a:r>
                  <a:rPr lang="en-US" dirty="0"/>
                  <a:t> of size </a:t>
                </a:r>
                <a14:m>
                  <m:oMath xmlns:m="http://schemas.openxmlformats.org/officeDocument/2006/math">
                    <m:r>
                      <a:rPr lang="en-US" b="0" i="1" smtClean="0">
                        <a:latin typeface="Cambria Math" panose="02040503050406030204" pitchFamily="18" charset="0"/>
                      </a:rPr>
                      <m:t>𝑛</m:t>
                    </m:r>
                  </m:oMath>
                </a14:m>
                <a:r>
                  <a:rPr lang="en-US" dirty="0"/>
                  <a:t>. For each leaf node, </a:t>
                </a:r>
                <a14:m>
                  <m:oMath xmlns:m="http://schemas.openxmlformats.org/officeDocument/2006/math">
                    <m:r>
                      <a:rPr lang="en-US" b="0" i="1" smtClean="0">
                        <a:latin typeface="Cambria Math" panose="02040503050406030204" pitchFamily="18" charset="0"/>
                      </a:rPr>
                      <m:t>𝑙</m:t>
                    </m:r>
                  </m:oMath>
                </a14:m>
                <a:r>
                  <a:rPr lang="en-US" dirty="0"/>
                  <a:t>, in </a:t>
                </a:r>
                <a14:m>
                  <m:oMath xmlns:m="http://schemas.openxmlformats.org/officeDocument/2006/math">
                    <m:r>
                      <a:rPr lang="en-US" i="1">
                        <a:latin typeface="Cambria Math" panose="02040503050406030204" pitchFamily="18" charset="0"/>
                      </a:rPr>
                      <m:t>𝑙𝑒𝑎𝑣𝑒𝑠</m:t>
                    </m:r>
                  </m:oMath>
                </a14:m>
                <a:r>
                  <a:rPr lang="en-US" dirty="0"/>
                  <a:t> set </a:t>
                </a:r>
                <a14:m>
                  <m:oMath xmlns:m="http://schemas.openxmlformats.org/officeDocument/2006/math">
                    <m:r>
                      <a:rPr lang="en-US" b="1" i="0" smtClean="0">
                        <a:latin typeface="Cambria Math" panose="02040503050406030204" pitchFamily="18" charset="0"/>
                      </a:rPr>
                      <m:t>𝐱</m:t>
                    </m:r>
                    <m:d>
                      <m:dPr>
                        <m:ctrlPr>
                          <a:rPr lang="en-US" b="1" i="1" smtClean="0">
                            <a:latin typeface="Cambria Math" panose="02040503050406030204" pitchFamily="18" charset="0"/>
                          </a:rPr>
                        </m:ctrlPr>
                      </m:dPr>
                      <m:e>
                        <m:r>
                          <a:rPr lang="en-US" b="0" i="1" smtClean="0">
                            <a:latin typeface="Cambria Math" panose="02040503050406030204" pitchFamily="18" charset="0"/>
                          </a:rPr>
                          <m:t>𝑙</m:t>
                        </m:r>
                      </m:e>
                    </m:d>
                    <m:r>
                      <a:rPr lang="en-US" b="1" i="1" smtClean="0">
                        <a:latin typeface="Cambria Math" panose="02040503050406030204" pitchFamily="18" charset="0"/>
                      </a:rPr>
                      <m:t>=</m:t>
                    </m:r>
                    <m:r>
                      <a:rPr lang="en-US" b="0" i="1" smtClean="0">
                        <a:latin typeface="Cambria Math" panose="02040503050406030204" pitchFamily="18" charset="0"/>
                      </a:rPr>
                      <m:t>1</m:t>
                    </m:r>
                  </m:oMath>
                </a14:m>
                <a:r>
                  <a:rPr lang="en-US" dirty="0"/>
                  <a:t>. </a:t>
                </a:r>
              </a:p>
              <a:p>
                <a:pPr marL="457200" indent="-457200">
                  <a:buFont typeface="+mj-lt"/>
                  <a:buAutoNum type="arabicPeriod"/>
                </a:pPr>
                <a:r>
                  <a:rPr lang="en-US" dirty="0"/>
                  <a:t>For each node </a:t>
                </a:r>
                <a14:m>
                  <m:oMath xmlns:m="http://schemas.openxmlformats.org/officeDocument/2006/math">
                    <m:r>
                      <a:rPr lang="en-US" b="0" i="1" smtClean="0">
                        <a:latin typeface="Cambria Math" panose="02040503050406030204" pitchFamily="18" charset="0"/>
                      </a:rPr>
                      <m:t>𝑖</m:t>
                    </m:r>
                  </m:oMath>
                </a14:m>
                <a:r>
                  <a:rPr lang="en-US" dirty="0"/>
                  <a:t> in </a:t>
                </a:r>
                <a14:m>
                  <m:oMath xmlns:m="http://schemas.openxmlformats.org/officeDocument/2006/math">
                    <m:r>
                      <a:rPr lang="en-US" b="0" i="1" smtClean="0">
                        <a:latin typeface="Cambria Math" panose="02040503050406030204" pitchFamily="18" charset="0"/>
                      </a:rPr>
                      <m:t>𝑟𝑒𝑣𝑒𝑟𝑠𝑒𝑑</m:t>
                    </m:r>
                    <m:d>
                      <m:dPr>
                        <m:ctrlPr>
                          <a:rPr lang="en-US" b="0" i="1" smtClean="0">
                            <a:latin typeface="Cambria Math" panose="02040503050406030204" pitchFamily="18" charset="0"/>
                          </a:rPr>
                        </m:ctrlPr>
                      </m:dPr>
                      <m:e>
                        <m:r>
                          <a:rPr lang="en-US" b="1">
                            <a:latin typeface="Cambria Math" panose="02040503050406030204" pitchFamily="18" charset="0"/>
                          </a:rPr>
                          <m:t>𝐪</m:t>
                        </m:r>
                      </m:e>
                    </m:d>
                  </m:oMath>
                </a14:m>
                <a:r>
                  <a:rPr lang="en-US" dirty="0"/>
                  <a:t>:</a:t>
                </a:r>
              </a:p>
              <a:p>
                <a:pPr marL="917575" lvl="1" indent="-457200">
                  <a:buFont typeface="+mj-lt"/>
                  <a:buAutoNum type="alphaLcPeriod"/>
                </a:pPr>
                <a:r>
                  <a:rPr lang="en-US" dirty="0"/>
                  <a:t>If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m:t>
                    </m:r>
                  </m:oMath>
                </a14:m>
                <a:r>
                  <a:rPr lang="en-US" dirty="0"/>
                  <a:t>in </a:t>
                </a:r>
                <a14:m>
                  <m:oMath xmlns:m="http://schemas.openxmlformats.org/officeDocument/2006/math">
                    <m:r>
                      <a:rPr lang="en-US" i="1">
                        <a:latin typeface="Cambria Math" panose="02040503050406030204" pitchFamily="18" charset="0"/>
                      </a:rPr>
                      <m:t>𝑙𝑒𝑎𝑣𝑒𝑠</m:t>
                    </m:r>
                  </m:oMath>
                </a14:m>
                <a:r>
                  <a:rPr lang="en-US" dirty="0"/>
                  <a:t>, continue to next value of </a:t>
                </a:r>
                <a14:m>
                  <m:oMath xmlns:m="http://schemas.openxmlformats.org/officeDocument/2006/math">
                    <m:r>
                      <a:rPr lang="en-US" i="1">
                        <a:latin typeface="Cambria Math" panose="02040503050406030204" pitchFamily="18" charset="0"/>
                      </a:rPr>
                      <m:t>𝑖</m:t>
                    </m:r>
                  </m:oMath>
                </a14:m>
                <a:endParaRPr lang="en-US" dirty="0"/>
              </a:p>
              <a:p>
                <a:pPr marL="917575" lvl="1" indent="-457200">
                  <a:buFont typeface="+mj-lt"/>
                  <a:buAutoNum type="alphaLcPeriod"/>
                </a:pPr>
                <a:r>
                  <a:rPr lang="en-US" dirty="0"/>
                  <a:t>Initialize an empty list, </a:t>
                </a:r>
                <a14:m>
                  <m:oMath xmlns:m="http://schemas.openxmlformats.org/officeDocument/2006/math">
                    <m:r>
                      <a:rPr lang="en-US" b="0" i="1" smtClean="0">
                        <a:latin typeface="Cambria Math" panose="02040503050406030204" pitchFamily="18" charset="0"/>
                      </a:rPr>
                      <m:t>𝑛𝑏</m:t>
                    </m:r>
                  </m:oMath>
                </a14:m>
                <a:r>
                  <a:rPr lang="en-US" dirty="0"/>
                  <a:t> to store neighbors that precede </a:t>
                </a:r>
                <a14:m>
                  <m:oMath xmlns:m="http://schemas.openxmlformats.org/officeDocument/2006/math">
                    <m:r>
                      <a:rPr lang="en-US" i="1">
                        <a:latin typeface="Cambria Math" panose="02040503050406030204" pitchFamily="18" charset="0"/>
                      </a:rPr>
                      <m:t>𝑖</m:t>
                    </m:r>
                  </m:oMath>
                </a14:m>
                <a:r>
                  <a:rPr lang="en-US" dirty="0"/>
                  <a:t> on a shortest path to </a:t>
                </a:r>
                <a14:m>
                  <m:oMath xmlns:m="http://schemas.openxmlformats.org/officeDocument/2006/math">
                    <m:r>
                      <a:rPr lang="en-US" b="0" i="1" smtClean="0">
                        <a:latin typeface="Cambria Math" panose="02040503050406030204" pitchFamily="18" charset="0"/>
                      </a:rPr>
                      <m:t>𝑠</m:t>
                    </m:r>
                  </m:oMath>
                </a14:m>
                <a:r>
                  <a:rPr lang="en-US" dirty="0"/>
                  <a:t> </a:t>
                </a:r>
              </a:p>
              <a:p>
                <a:pPr marL="917575" lvl="1" indent="-457200">
                  <a:buFont typeface="+mj-lt"/>
                  <a:buAutoNum type="alphaLcPeriod"/>
                </a:pPr>
                <a:r>
                  <a:rPr lang="en-US" dirty="0"/>
                  <a:t>For node </a:t>
                </a:r>
                <a14:m>
                  <m:oMath xmlns:m="http://schemas.openxmlformats.org/officeDocument/2006/math">
                    <m:r>
                      <a:rPr lang="en-US" b="0" i="1" smtClean="0">
                        <a:latin typeface="Cambria Math" panose="02040503050406030204" pitchFamily="18" charset="0"/>
                      </a:rPr>
                      <m:t>𝑗</m:t>
                    </m:r>
                  </m:oMath>
                </a14:m>
                <a:r>
                  <a:rPr lang="en-US" dirty="0"/>
                  <a:t> in all nodes:</a:t>
                </a:r>
              </a:p>
              <a:p>
                <a:pPr marL="1143000" lvl="2" indent="-457200">
                  <a:buFont typeface="+mj-lt"/>
                  <a:buAutoNum type="romanLcPeriod"/>
                </a:pPr>
                <a:r>
                  <a:rPr lang="en-US" dirty="0"/>
                  <a:t>If </a:t>
                </a:r>
                <a14:m>
                  <m:oMath xmlns:m="http://schemas.openxmlformats.org/officeDocument/2006/math">
                    <m:r>
                      <a:rPr lang="en-US" i="1">
                        <a:latin typeface="Cambria Math" panose="02040503050406030204" pitchFamily="18" charset="0"/>
                      </a:rPr>
                      <m:t>𝑖</m:t>
                    </m:r>
                  </m:oMath>
                </a14:m>
                <a:r>
                  <a:rPr lang="en-US" dirty="0"/>
                  <a:t> in </a:t>
                </a:r>
                <a14:m>
                  <m:oMath xmlns:m="http://schemas.openxmlformats.org/officeDocument/2006/math">
                    <m:r>
                      <a:rPr lang="en-US" b="0" i="1" smtClean="0">
                        <a:latin typeface="Cambria Math" panose="02040503050406030204" pitchFamily="18" charset="0"/>
                      </a:rPr>
                      <m:t>𝑝𝑎𝑡h𝑠</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𝑗</m:t>
                        </m:r>
                      </m:e>
                    </m:d>
                  </m:oMath>
                </a14:m>
                <a:r>
                  <a:rPr lang="en-US" dirty="0"/>
                  <a:t>, add </a:t>
                </a:r>
                <a14:m>
                  <m:oMath xmlns:m="http://schemas.openxmlformats.org/officeDocument/2006/math">
                    <m:r>
                      <a:rPr lang="en-US" i="1">
                        <a:latin typeface="Cambria Math" panose="02040503050406030204" pitchFamily="18" charset="0"/>
                      </a:rPr>
                      <m:t>𝑗</m:t>
                    </m:r>
                  </m:oMath>
                </a14:m>
                <a:r>
                  <a:rPr lang="en-US" dirty="0"/>
                  <a:t> to </a:t>
                </a:r>
                <a14:m>
                  <m:oMath xmlns:m="http://schemas.openxmlformats.org/officeDocument/2006/math">
                    <m:r>
                      <a:rPr lang="en-US" b="0" i="1" smtClean="0">
                        <a:latin typeface="Cambria Math" panose="02040503050406030204" pitchFamily="18" charset="0"/>
                      </a:rPr>
                      <m:t>𝑛𝑏</m:t>
                    </m:r>
                  </m:oMath>
                </a14:m>
                <a:endParaRPr lang="en-US" dirty="0"/>
              </a:p>
              <a:p>
                <a:pPr marL="917575" lvl="1" indent="-457200">
                  <a:buFont typeface="+mj-lt"/>
                  <a:buAutoNum type="alphaLcPeriod"/>
                </a:pPr>
                <a:r>
                  <a:rPr lang="en-US" dirty="0"/>
                  <a:t>Set </a:t>
                </a:r>
                <a14:m>
                  <m:oMath xmlns:m="http://schemas.openxmlformats.org/officeDocument/2006/math">
                    <m:r>
                      <a:rPr lang="en-US" b="1">
                        <a:latin typeface="Cambria Math" panose="02040503050406030204" pitchFamily="18" charset="0"/>
                      </a:rPr>
                      <m:t>𝐱</m:t>
                    </m:r>
                    <m:d>
                      <m:dPr>
                        <m:begChr m:val="["/>
                        <m:endChr m:val="]"/>
                        <m:ctrlPr>
                          <a:rPr lang="en-US" b="1"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rPr>
                      <m:t>=1+</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𝑛𝑏</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den>
                        </m:f>
                      </m:e>
                    </m:nary>
                  </m:oMath>
                </a14:m>
                <a:endParaRPr lang="en-US" dirty="0"/>
              </a:p>
            </p:txBody>
          </p:sp>
        </mc:Choice>
        <mc:Fallback xmlns="">
          <p:sp>
            <p:nvSpPr>
              <p:cNvPr id="3" name="Content Placeholder 2">
                <a:extLst>
                  <a:ext uri="{FF2B5EF4-FFF2-40B4-BE49-F238E27FC236}">
                    <a16:creationId xmlns:a16="http://schemas.microsoft.com/office/drawing/2014/main" id="{EFA9BF18-316D-9E3F-9E6B-FAE17BEFC1BE}"/>
                  </a:ext>
                </a:extLst>
              </p:cNvPr>
              <p:cNvSpPr>
                <a:spLocks noGrp="1" noRot="1" noChangeAspect="1" noMove="1" noResize="1" noEditPoints="1" noAdjustHandles="1" noChangeArrowheads="1" noChangeShapeType="1" noTextEdit="1"/>
              </p:cNvSpPr>
              <p:nvPr>
                <p:ph idx="1"/>
              </p:nvPr>
            </p:nvSpPr>
            <p:spPr>
              <a:xfrm>
                <a:off x="1142999" y="1188720"/>
                <a:ext cx="9775480" cy="4371838"/>
              </a:xfrm>
              <a:blipFill>
                <a:blip r:embed="rId2"/>
                <a:stretch>
                  <a:fillRect l="-1686" t="-2899" r="-649" b="-13623"/>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2EAAEB3B-8B08-C4FA-02F7-91BBACB66436}"/>
              </a:ext>
            </a:extLst>
          </p:cNvPr>
          <p:cNvSpPr/>
          <p:nvPr/>
        </p:nvSpPr>
        <p:spPr>
          <a:xfrm>
            <a:off x="1164879" y="5918505"/>
            <a:ext cx="5235921" cy="3125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https://ml4g.masinolab.com/topics/metric-algorithms/betweenness-centrality-</a:t>
            </a:r>
            <a:r>
              <a:rPr lang="en-US" sz="1000" dirty="0" err="1"/>
              <a:t>algorithm.html</a:t>
            </a:r>
            <a:endParaRPr lang="en-US" sz="1000" dirty="0"/>
          </a:p>
        </p:txBody>
      </p:sp>
    </p:spTree>
    <p:extLst>
      <p:ext uri="{BB962C8B-B14F-4D97-AF65-F5344CB8AC3E}">
        <p14:creationId xmlns:p14="http://schemas.microsoft.com/office/powerpoint/2010/main" val="307692160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EFC24-2448-7FC3-53C8-38D9294FCB54}"/>
              </a:ext>
            </a:extLst>
          </p:cNvPr>
          <p:cNvSpPr>
            <a:spLocks noGrp="1"/>
          </p:cNvSpPr>
          <p:nvPr>
            <p:ph type="title"/>
          </p:nvPr>
        </p:nvSpPr>
        <p:spPr/>
        <p:txBody>
          <a:bodyPr/>
          <a:lstStyle/>
          <a:p>
            <a:r>
              <a:rPr lang="en-US" dirty="0"/>
              <a:t>Betweenness centrality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AC94A6-7398-F038-0D92-978EFA87BAB1}"/>
                  </a:ext>
                </a:extLst>
              </p:cNvPr>
              <p:cNvSpPr>
                <a:spLocks noGrp="1"/>
              </p:cNvSpPr>
              <p:nvPr>
                <p:ph idx="1"/>
              </p:nvPr>
            </p:nvSpPr>
            <p:spPr>
              <a:xfrm>
                <a:off x="1143000" y="1188720"/>
                <a:ext cx="8535154" cy="2773323"/>
              </a:xfrm>
            </p:spPr>
            <p:txBody>
              <a:bodyPr/>
              <a:lstStyle/>
              <a:p>
                <a:pPr marL="342900" indent="-342900">
                  <a:buFont typeface="Arial" panose="020B0604020202020204" pitchFamily="34" charset="0"/>
                  <a:buChar char="•"/>
                </a:pPr>
                <a:r>
                  <a:rPr lang="en-US" dirty="0"/>
                  <a:t>The algorithm in the previous slides computes the betweenness scores for all nodes for a single source node, </a:t>
                </a:r>
                <a14:m>
                  <m:oMath xmlns:m="http://schemas.openxmlformats.org/officeDocument/2006/math">
                    <m:r>
                      <a:rPr lang="en-US" b="0" i="1" smtClean="0">
                        <a:latin typeface="Cambria Math" panose="02040503050406030204" pitchFamily="18" charset="0"/>
                      </a:rPr>
                      <m:t>𝑠</m:t>
                    </m:r>
                  </m:oMath>
                </a14:m>
                <a:endParaRPr lang="en-US" dirty="0"/>
              </a:p>
              <a:p>
                <a:pPr marL="342900" indent="-342900">
                  <a:buFont typeface="Arial" panose="020B0604020202020204" pitchFamily="34" charset="0"/>
                  <a:buChar char="•"/>
                </a:pPr>
                <a:r>
                  <a:rPr lang="en-US" dirty="0"/>
                  <a:t>This must be repeated for all possible sources nodes</a:t>
                </a:r>
              </a:p>
              <a:p>
                <a:pPr marL="342900" indent="-342900">
                  <a:buFont typeface="Arial" panose="020B0604020202020204" pitchFamily="34" charset="0"/>
                  <a:buChar char="•"/>
                </a:pPr>
                <a:r>
                  <a:rPr lang="en-US" dirty="0"/>
                  <a:t>Overall complexity is </a:t>
                </a:r>
              </a:p>
              <a:p>
                <a:pPr marL="803275" lvl="1" indent="-34290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e>
                    </m:d>
                  </m:oMath>
                </a14:m>
                <a:r>
                  <a:rPr lang="en-US" dirty="0"/>
                  <a:t> in general</a:t>
                </a:r>
              </a:p>
              <a:p>
                <a:pPr marL="803275" lvl="1" indent="-342900">
                  <a:buFont typeface="Arial" panose="020B0604020202020204" pitchFamily="34" charset="0"/>
                  <a:buChar char="•"/>
                </a:pP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r>
                  <a:rPr lang="en-US" dirty="0"/>
                  <a:t> for sparse networks</a:t>
                </a:r>
              </a:p>
              <a:p>
                <a:pPr marL="803275" lvl="1"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2DAC94A6-7398-F038-0D92-978EFA87BAB1}"/>
                  </a:ext>
                </a:extLst>
              </p:cNvPr>
              <p:cNvSpPr>
                <a:spLocks noGrp="1" noRot="1" noChangeAspect="1" noMove="1" noResize="1" noEditPoints="1" noAdjustHandles="1" noChangeArrowheads="1" noChangeShapeType="1" noTextEdit="1"/>
              </p:cNvSpPr>
              <p:nvPr>
                <p:ph idx="1"/>
              </p:nvPr>
            </p:nvSpPr>
            <p:spPr>
              <a:xfrm>
                <a:off x="1143000" y="1188720"/>
                <a:ext cx="8535154" cy="2773323"/>
              </a:xfrm>
              <a:blipFill>
                <a:blip r:embed="rId2"/>
                <a:stretch>
                  <a:fillRect l="-2080" t="-4566" r="-2675"/>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F9CA2099-2673-A45E-DD69-0385BE987A84}"/>
              </a:ext>
            </a:extLst>
          </p:cNvPr>
          <p:cNvSpPr/>
          <p:nvPr/>
        </p:nvSpPr>
        <p:spPr>
          <a:xfrm>
            <a:off x="1164879" y="5918505"/>
            <a:ext cx="5235921" cy="3125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r>
              <a:rPr lang="en-US" sz="1000" dirty="0"/>
              <a:t>https://ml4g.masinolab.com/topics/metric-algorithms/betweenness-centrality-</a:t>
            </a:r>
            <a:r>
              <a:rPr lang="en-US" sz="1000" dirty="0" err="1"/>
              <a:t>algorithm.html</a:t>
            </a:r>
            <a:endParaRPr lang="en-US" sz="1000" dirty="0"/>
          </a:p>
        </p:txBody>
      </p:sp>
    </p:spTree>
    <p:extLst>
      <p:ext uri="{BB962C8B-B14F-4D97-AF65-F5344CB8AC3E}">
        <p14:creationId xmlns:p14="http://schemas.microsoft.com/office/powerpoint/2010/main" val="57345457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50917-AD0F-C09B-9503-78E19FA10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B4835-D254-2835-2A82-FB53AD599BFD}"/>
              </a:ext>
            </a:extLst>
          </p:cNvPr>
          <p:cNvSpPr>
            <a:spLocks noGrp="1"/>
          </p:cNvSpPr>
          <p:nvPr>
            <p:ph type="ctrTitle"/>
          </p:nvPr>
        </p:nvSpPr>
        <p:spPr>
          <a:xfrm>
            <a:off x="1355318" y="3429000"/>
            <a:ext cx="10262721" cy="541687"/>
          </a:xfrm>
        </p:spPr>
        <p:txBody>
          <a:bodyPr/>
          <a:lstStyle/>
          <a:p>
            <a:r>
              <a:rPr lang="en-US" dirty="0"/>
              <a:t>Software</a:t>
            </a:r>
          </a:p>
        </p:txBody>
      </p:sp>
    </p:spTree>
    <p:extLst>
      <p:ext uri="{BB962C8B-B14F-4D97-AF65-F5344CB8AC3E}">
        <p14:creationId xmlns:p14="http://schemas.microsoft.com/office/powerpoint/2010/main" val="10026341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5EAA-A179-381C-4A61-E7675F72AE48}"/>
              </a:ext>
            </a:extLst>
          </p:cNvPr>
          <p:cNvSpPr>
            <a:spLocks noGrp="1"/>
          </p:cNvSpPr>
          <p:nvPr>
            <p:ph type="title"/>
          </p:nvPr>
        </p:nvSpPr>
        <p:spPr/>
        <p:txBody>
          <a:bodyPr/>
          <a:lstStyle/>
          <a:p>
            <a:r>
              <a:rPr lang="en-US" dirty="0"/>
              <a:t>Software in this course</a:t>
            </a:r>
          </a:p>
        </p:txBody>
      </p:sp>
      <p:sp>
        <p:nvSpPr>
          <p:cNvPr id="3" name="Content Placeholder 2">
            <a:extLst>
              <a:ext uri="{FF2B5EF4-FFF2-40B4-BE49-F238E27FC236}">
                <a16:creationId xmlns:a16="http://schemas.microsoft.com/office/drawing/2014/main" id="{E33E36A3-C920-53D9-932C-49B72BD701B8}"/>
              </a:ext>
            </a:extLst>
          </p:cNvPr>
          <p:cNvSpPr>
            <a:spLocks noGrp="1"/>
          </p:cNvSpPr>
          <p:nvPr>
            <p:ph idx="1"/>
          </p:nvPr>
        </p:nvSpPr>
        <p:spPr>
          <a:xfrm>
            <a:off x="1143000" y="1188720"/>
            <a:ext cx="9703051" cy="3530197"/>
          </a:xfrm>
        </p:spPr>
        <p:txBody>
          <a:bodyPr/>
          <a:lstStyle/>
          <a:p>
            <a:r>
              <a:rPr lang="en-US" dirty="0"/>
              <a:t>We will use a Python software stack that includes:</a:t>
            </a:r>
          </a:p>
          <a:p>
            <a:pPr marL="342900" indent="-342900">
              <a:buFont typeface="Arial" panose="020B0604020202020204" pitchFamily="34" charset="0"/>
              <a:buChar char="•"/>
            </a:pPr>
            <a:r>
              <a:rPr lang="en-US" dirty="0" err="1"/>
              <a:t>PyTorch</a:t>
            </a:r>
            <a:r>
              <a:rPr lang="en-US" dirty="0"/>
              <a:t> – general deep learning library</a:t>
            </a:r>
          </a:p>
          <a:p>
            <a:pPr marL="342900" indent="-342900">
              <a:buFont typeface="Arial" panose="020B0604020202020204" pitchFamily="34" charset="0"/>
              <a:buChar char="•"/>
            </a:pPr>
            <a:r>
              <a:rPr lang="en-US" dirty="0" err="1"/>
              <a:t>PyTorch</a:t>
            </a:r>
            <a:r>
              <a:rPr lang="en-US" dirty="0"/>
              <a:t> Geometric – extension of </a:t>
            </a:r>
            <a:r>
              <a:rPr lang="en-US" dirty="0" err="1"/>
              <a:t>PyTorch</a:t>
            </a:r>
            <a:r>
              <a:rPr lang="en-US" dirty="0"/>
              <a:t> for graph neural networks</a:t>
            </a:r>
          </a:p>
          <a:p>
            <a:pPr marL="342900" indent="-342900">
              <a:buFont typeface="Arial" panose="020B0604020202020204" pitchFamily="34" charset="0"/>
              <a:buChar char="•"/>
            </a:pPr>
            <a:r>
              <a:rPr lang="en-US" dirty="0" err="1"/>
              <a:t>NetworkX</a:t>
            </a:r>
            <a:r>
              <a:rPr lang="en-US" dirty="0"/>
              <a:t> – network analysis and visualization</a:t>
            </a:r>
          </a:p>
          <a:p>
            <a:pPr marL="342900" indent="-342900">
              <a:buFont typeface="Arial" panose="020B0604020202020204" pitchFamily="34" charset="0"/>
              <a:buChar char="•"/>
            </a:pPr>
            <a:r>
              <a:rPr lang="en-US" dirty="0" err="1"/>
              <a:t>PyGraphviz</a:t>
            </a:r>
            <a:r>
              <a:rPr lang="en-US" dirty="0"/>
              <a:t> – Python interface to </a:t>
            </a:r>
            <a:r>
              <a:rPr lang="en-US" dirty="0" err="1"/>
              <a:t>Graphviz</a:t>
            </a:r>
            <a:r>
              <a:rPr lang="en-US" dirty="0"/>
              <a:t> network visualization library</a:t>
            </a:r>
          </a:p>
          <a:p>
            <a:endParaRPr lang="en-US" dirty="0"/>
          </a:p>
          <a:p>
            <a:r>
              <a:rPr lang="en-US" dirty="0"/>
              <a:t>We will work with these starting in lab 1 (next meeting)</a:t>
            </a:r>
          </a:p>
          <a:p>
            <a:r>
              <a:rPr lang="en-US" b="1" dirty="0">
                <a:solidFill>
                  <a:schemeClr val="accent2">
                    <a:lumMod val="75000"/>
                  </a:schemeClr>
                </a:solidFill>
              </a:rPr>
              <a:t>Please use the Google-</a:t>
            </a:r>
            <a:r>
              <a:rPr lang="en-US" b="1" dirty="0" err="1">
                <a:solidFill>
                  <a:schemeClr val="accent2">
                    <a:lumMod val="75000"/>
                  </a:schemeClr>
                </a:solidFill>
              </a:rPr>
              <a:t>Colab</a:t>
            </a:r>
            <a:r>
              <a:rPr lang="en-US" b="1" dirty="0">
                <a:solidFill>
                  <a:schemeClr val="accent2">
                    <a:lumMod val="75000"/>
                  </a:schemeClr>
                </a:solidFill>
              </a:rPr>
              <a:t>-</a:t>
            </a:r>
            <a:r>
              <a:rPr lang="en-US" b="1" dirty="0" err="1">
                <a:solidFill>
                  <a:schemeClr val="accent2">
                    <a:lumMod val="75000"/>
                  </a:schemeClr>
                </a:solidFill>
              </a:rPr>
              <a:t>Palmetto.docx</a:t>
            </a:r>
            <a:r>
              <a:rPr lang="en-US" b="1" dirty="0">
                <a:solidFill>
                  <a:schemeClr val="accent2">
                    <a:lumMod val="75000"/>
                  </a:schemeClr>
                </a:solidFill>
              </a:rPr>
              <a:t> file on Canvas to configure your Python virtual environment before our next meeting!!!!</a:t>
            </a:r>
          </a:p>
        </p:txBody>
      </p:sp>
    </p:spTree>
    <p:extLst>
      <p:ext uri="{BB962C8B-B14F-4D97-AF65-F5344CB8AC3E}">
        <p14:creationId xmlns:p14="http://schemas.microsoft.com/office/powerpoint/2010/main" val="6024583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BAAC-7617-52A6-3A1C-584785553C57}"/>
              </a:ext>
            </a:extLst>
          </p:cNvPr>
          <p:cNvSpPr>
            <a:spLocks noGrp="1"/>
          </p:cNvSpPr>
          <p:nvPr>
            <p:ph type="title"/>
          </p:nvPr>
        </p:nvSpPr>
        <p:spPr/>
        <p:txBody>
          <a:bodyPr/>
          <a:lstStyle/>
          <a:p>
            <a:r>
              <a:rPr lang="en-US" dirty="0"/>
              <a:t>Other software</a:t>
            </a:r>
          </a:p>
        </p:txBody>
      </p:sp>
      <p:sp>
        <p:nvSpPr>
          <p:cNvPr id="3" name="Content Placeholder 2">
            <a:extLst>
              <a:ext uri="{FF2B5EF4-FFF2-40B4-BE49-F238E27FC236}">
                <a16:creationId xmlns:a16="http://schemas.microsoft.com/office/drawing/2014/main" id="{1FB662C1-5411-4165-3EC2-C79C5D9FB665}"/>
              </a:ext>
            </a:extLst>
          </p:cNvPr>
          <p:cNvSpPr>
            <a:spLocks noGrp="1"/>
          </p:cNvSpPr>
          <p:nvPr>
            <p:ph idx="1"/>
          </p:nvPr>
        </p:nvSpPr>
        <p:spPr>
          <a:xfrm>
            <a:off x="1142999" y="1188720"/>
            <a:ext cx="7772399" cy="741742"/>
          </a:xfrm>
        </p:spPr>
        <p:txBody>
          <a:bodyPr/>
          <a:lstStyle/>
          <a:p>
            <a:r>
              <a:rPr lang="en-US" dirty="0"/>
              <a:t>For the intrepid learners (we won’t cover all of these)</a:t>
            </a:r>
          </a:p>
          <a:p>
            <a:pPr marL="342900" indent="-342900">
              <a:buFont typeface="Arial" panose="020B0604020202020204" pitchFamily="34" charset="0"/>
              <a:buChar char="•"/>
            </a:pPr>
            <a:r>
              <a:rPr lang="en-US" dirty="0"/>
              <a:t>Deep Graph Library (</a:t>
            </a:r>
            <a:r>
              <a:rPr lang="en-US" dirty="0">
                <a:hlinkClick r:id="rId2"/>
              </a:rPr>
              <a:t>dgl.ai</a:t>
            </a:r>
            <a:r>
              <a:rPr lang="en-US" dirty="0"/>
              <a:t>) </a:t>
            </a:r>
          </a:p>
        </p:txBody>
      </p:sp>
      <p:grpSp>
        <p:nvGrpSpPr>
          <p:cNvPr id="6" name="Group 5">
            <a:extLst>
              <a:ext uri="{FF2B5EF4-FFF2-40B4-BE49-F238E27FC236}">
                <a16:creationId xmlns:a16="http://schemas.microsoft.com/office/drawing/2014/main" id="{142B3B7F-467C-C7E9-C552-F725B927687E}"/>
              </a:ext>
            </a:extLst>
          </p:cNvPr>
          <p:cNvGrpSpPr/>
          <p:nvPr/>
        </p:nvGrpSpPr>
        <p:grpSpPr>
          <a:xfrm>
            <a:off x="1142999" y="2243088"/>
            <a:ext cx="9382093" cy="3150967"/>
            <a:chOff x="1142998" y="1853517"/>
            <a:chExt cx="9382093" cy="3150967"/>
          </a:xfrm>
        </p:grpSpPr>
        <p:pic>
          <p:nvPicPr>
            <p:cNvPr id="4" name="Picture 3">
              <a:extLst>
                <a:ext uri="{FF2B5EF4-FFF2-40B4-BE49-F238E27FC236}">
                  <a16:creationId xmlns:a16="http://schemas.microsoft.com/office/drawing/2014/main" id="{759C4994-C188-7D10-C536-91AFF2A48F3D}"/>
                </a:ext>
              </a:extLst>
            </p:cNvPr>
            <p:cNvPicPr>
              <a:picLocks noChangeAspect="1"/>
            </p:cNvPicPr>
            <p:nvPr/>
          </p:nvPicPr>
          <p:blipFill>
            <a:blip r:embed="rId3"/>
            <a:stretch>
              <a:fillRect/>
            </a:stretch>
          </p:blipFill>
          <p:spPr>
            <a:xfrm>
              <a:off x="1142998" y="1853517"/>
              <a:ext cx="9382093" cy="3150967"/>
            </a:xfrm>
            <a:prstGeom prst="rect">
              <a:avLst/>
            </a:prstGeom>
          </p:spPr>
        </p:pic>
        <p:sp>
          <p:nvSpPr>
            <p:cNvPr id="5" name="Rounded Rectangle 4">
              <a:extLst>
                <a:ext uri="{FF2B5EF4-FFF2-40B4-BE49-F238E27FC236}">
                  <a16:creationId xmlns:a16="http://schemas.microsoft.com/office/drawing/2014/main" id="{EFFC1FC2-9436-60BD-117A-C92411283CCD}"/>
                </a:ext>
              </a:extLst>
            </p:cNvPr>
            <p:cNvSpPr/>
            <p:nvPr/>
          </p:nvSpPr>
          <p:spPr>
            <a:xfrm>
              <a:off x="1284838" y="3782086"/>
              <a:ext cx="9045166" cy="590738"/>
            </a:xfrm>
            <a:prstGeom prst="roundRect">
              <a:avLst/>
            </a:prstGeom>
            <a:solidFill>
              <a:srgbClr val="512C80">
                <a:alpha val="2509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3299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C02E4-BF01-6472-499B-D2ACE797D70C}"/>
              </a:ext>
            </a:extLst>
          </p:cNvPr>
          <p:cNvSpPr>
            <a:spLocks noGrp="1"/>
          </p:cNvSpPr>
          <p:nvPr>
            <p:ph type="title"/>
          </p:nvPr>
        </p:nvSpPr>
        <p:spPr/>
        <p:txBody>
          <a:bodyPr/>
          <a:lstStyle/>
          <a:p>
            <a:r>
              <a:rPr lang="en-US" dirty="0" err="1"/>
              <a:t>PyTorch</a:t>
            </a:r>
            <a:r>
              <a:rPr lang="en-US" dirty="0"/>
              <a:t> Tutorials</a:t>
            </a:r>
          </a:p>
        </p:txBody>
      </p:sp>
      <p:sp>
        <p:nvSpPr>
          <p:cNvPr id="3" name="Content Placeholder 2">
            <a:extLst>
              <a:ext uri="{FF2B5EF4-FFF2-40B4-BE49-F238E27FC236}">
                <a16:creationId xmlns:a16="http://schemas.microsoft.com/office/drawing/2014/main" id="{6B360232-BD5C-B923-E7DE-8ECC277CDC4A}"/>
              </a:ext>
            </a:extLst>
          </p:cNvPr>
          <p:cNvSpPr>
            <a:spLocks noGrp="1"/>
          </p:cNvSpPr>
          <p:nvPr>
            <p:ph idx="1"/>
          </p:nvPr>
        </p:nvSpPr>
        <p:spPr>
          <a:xfrm>
            <a:off x="190434" y="1084557"/>
            <a:ext cx="4052989" cy="332399"/>
          </a:xfrm>
        </p:spPr>
        <p:txBody>
          <a:bodyPr/>
          <a:lstStyle/>
          <a:p>
            <a:pPr marL="0" indent="0">
              <a:buNone/>
            </a:pPr>
            <a:r>
              <a:rPr lang="en-US" dirty="0"/>
              <a:t>https://</a:t>
            </a:r>
            <a:r>
              <a:rPr lang="en-US" dirty="0" err="1"/>
              <a:t>pytorch.org</a:t>
            </a:r>
            <a:r>
              <a:rPr lang="en-US" dirty="0"/>
              <a:t>/tutorials/</a:t>
            </a:r>
          </a:p>
        </p:txBody>
      </p:sp>
      <p:pic>
        <p:nvPicPr>
          <p:cNvPr id="4" name="Picture 3">
            <a:extLst>
              <a:ext uri="{FF2B5EF4-FFF2-40B4-BE49-F238E27FC236}">
                <a16:creationId xmlns:a16="http://schemas.microsoft.com/office/drawing/2014/main" id="{C3A50D3B-B458-8706-CA52-5C394DA128E1}"/>
              </a:ext>
            </a:extLst>
          </p:cNvPr>
          <p:cNvPicPr>
            <a:picLocks noChangeAspect="1"/>
          </p:cNvPicPr>
          <p:nvPr/>
        </p:nvPicPr>
        <p:blipFill>
          <a:blip r:embed="rId2"/>
          <a:stretch>
            <a:fillRect/>
          </a:stretch>
        </p:blipFill>
        <p:spPr>
          <a:xfrm>
            <a:off x="4243423" y="959258"/>
            <a:ext cx="7948577" cy="5417687"/>
          </a:xfrm>
          <a:prstGeom prst="rect">
            <a:avLst/>
          </a:prstGeom>
        </p:spPr>
      </p:pic>
    </p:spTree>
    <p:extLst>
      <p:ext uri="{BB962C8B-B14F-4D97-AF65-F5344CB8AC3E}">
        <p14:creationId xmlns:p14="http://schemas.microsoft.com/office/powerpoint/2010/main" val="32389892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E2499-1D4F-1308-998D-45F43AC316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13A4FC-3CF5-5E48-638A-21A76C3B191A}"/>
              </a:ext>
            </a:extLst>
          </p:cNvPr>
          <p:cNvSpPr>
            <a:spLocks noGrp="1"/>
          </p:cNvSpPr>
          <p:nvPr>
            <p:ph type="title"/>
          </p:nvPr>
        </p:nvSpPr>
        <p:spPr/>
        <p:txBody>
          <a:bodyPr/>
          <a:lstStyle/>
          <a:p>
            <a:r>
              <a:rPr lang="en-US" dirty="0" err="1"/>
              <a:t>PyTorch</a:t>
            </a:r>
            <a:r>
              <a:rPr lang="en-US" dirty="0"/>
              <a:t> Geometric Tutorials</a:t>
            </a:r>
          </a:p>
        </p:txBody>
      </p:sp>
      <p:sp>
        <p:nvSpPr>
          <p:cNvPr id="3" name="Content Placeholder 2">
            <a:extLst>
              <a:ext uri="{FF2B5EF4-FFF2-40B4-BE49-F238E27FC236}">
                <a16:creationId xmlns:a16="http://schemas.microsoft.com/office/drawing/2014/main" id="{174490FA-208F-6153-19CF-925476E3920D}"/>
              </a:ext>
            </a:extLst>
          </p:cNvPr>
          <p:cNvSpPr>
            <a:spLocks noGrp="1"/>
          </p:cNvSpPr>
          <p:nvPr>
            <p:ph idx="1"/>
          </p:nvPr>
        </p:nvSpPr>
        <p:spPr>
          <a:xfrm>
            <a:off x="108953" y="1093611"/>
            <a:ext cx="4052989" cy="747897"/>
          </a:xfrm>
        </p:spPr>
        <p:txBody>
          <a:bodyPr/>
          <a:lstStyle/>
          <a:p>
            <a:pPr marL="0" indent="0">
              <a:buNone/>
            </a:pPr>
            <a:r>
              <a:rPr lang="en-US" sz="1800" dirty="0"/>
              <a:t>https://</a:t>
            </a:r>
            <a:r>
              <a:rPr lang="en-US" sz="1800" dirty="0" err="1"/>
              <a:t>pytorch-geometric.readthedocs.io</a:t>
            </a:r>
            <a:r>
              <a:rPr lang="en-US" sz="1800" dirty="0"/>
              <a:t>/</a:t>
            </a:r>
            <a:r>
              <a:rPr lang="en-US" sz="1800" dirty="0" err="1"/>
              <a:t>en</a:t>
            </a:r>
            <a:r>
              <a:rPr lang="en-US" sz="1800" dirty="0"/>
              <a:t>/stable/</a:t>
            </a:r>
            <a:r>
              <a:rPr lang="en-US" sz="1800" dirty="0" err="1"/>
              <a:t>get_started</a:t>
            </a:r>
            <a:r>
              <a:rPr lang="en-US" sz="1800" dirty="0"/>
              <a:t>/</a:t>
            </a:r>
            <a:r>
              <a:rPr lang="en-US" sz="1800" dirty="0" err="1"/>
              <a:t>introduction.html</a:t>
            </a:r>
            <a:endParaRPr lang="en-US" sz="1800" dirty="0"/>
          </a:p>
        </p:txBody>
      </p:sp>
      <p:pic>
        <p:nvPicPr>
          <p:cNvPr id="5" name="Picture 4">
            <a:extLst>
              <a:ext uri="{FF2B5EF4-FFF2-40B4-BE49-F238E27FC236}">
                <a16:creationId xmlns:a16="http://schemas.microsoft.com/office/drawing/2014/main" id="{6AF446EE-2DE7-184D-EE09-87A33FBE6E37}"/>
              </a:ext>
            </a:extLst>
          </p:cNvPr>
          <p:cNvPicPr>
            <a:picLocks noChangeAspect="1"/>
          </p:cNvPicPr>
          <p:nvPr/>
        </p:nvPicPr>
        <p:blipFill>
          <a:blip r:embed="rId2"/>
          <a:stretch>
            <a:fillRect/>
          </a:stretch>
        </p:blipFill>
        <p:spPr>
          <a:xfrm>
            <a:off x="4243423" y="671273"/>
            <a:ext cx="7772400" cy="5750845"/>
          </a:xfrm>
          <a:prstGeom prst="rect">
            <a:avLst/>
          </a:prstGeom>
        </p:spPr>
      </p:pic>
    </p:spTree>
    <p:extLst>
      <p:ext uri="{BB962C8B-B14F-4D97-AF65-F5344CB8AC3E}">
        <p14:creationId xmlns:p14="http://schemas.microsoft.com/office/powerpoint/2010/main" val="162636111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Badge Question Mark outline">
            <a:extLst>
              <a:ext uri="{FF2B5EF4-FFF2-40B4-BE49-F238E27FC236}">
                <a16:creationId xmlns:a16="http://schemas.microsoft.com/office/drawing/2014/main" id="{95C4451D-C85A-ABF2-CB7C-2B6AAAC93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8701" y="1431701"/>
            <a:ext cx="3994598" cy="3994598"/>
          </a:xfrm>
          <a:prstGeom prst="rect">
            <a:avLst/>
          </a:prstGeom>
        </p:spPr>
      </p:pic>
    </p:spTree>
    <p:extLst>
      <p:ext uri="{BB962C8B-B14F-4D97-AF65-F5344CB8AC3E}">
        <p14:creationId xmlns:p14="http://schemas.microsoft.com/office/powerpoint/2010/main" val="27682880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DC09-3661-AFB8-42CC-27D2973EABDB}"/>
              </a:ext>
            </a:extLst>
          </p:cNvPr>
          <p:cNvSpPr>
            <a:spLocks noGrp="1"/>
          </p:cNvSpPr>
          <p:nvPr>
            <p:ph type="title"/>
          </p:nvPr>
        </p:nvSpPr>
        <p:spPr/>
        <p:txBody>
          <a:bodyPr/>
          <a:lstStyle/>
          <a:p>
            <a:r>
              <a:rPr lang="en-US" dirty="0"/>
              <a:t>Will my algorithm finish while I get coffee?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1232AF-F1B1-EA19-7AD4-6B6662B0A3D0}"/>
                  </a:ext>
                </a:extLst>
              </p:cNvPr>
              <p:cNvSpPr>
                <a:spLocks noGrp="1"/>
              </p:cNvSpPr>
              <p:nvPr>
                <p:ph idx="1"/>
              </p:nvPr>
            </p:nvSpPr>
            <p:spPr>
              <a:xfrm>
                <a:off x="1143000" y="1188720"/>
                <a:ext cx="9051202" cy="5179046"/>
              </a:xfrm>
            </p:spPr>
            <p:txBody>
              <a:bodyPr/>
              <a:lstStyle/>
              <a:p>
                <a:pPr marL="342900" indent="-342900">
                  <a:buFont typeface="Arial" panose="020B0604020202020204" pitchFamily="34" charset="0"/>
                  <a:buChar char="•"/>
                </a:pPr>
                <a:r>
                  <a:rPr lang="en-US" dirty="0"/>
                  <a:t>Consider an algorithm with complexity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e>
                    </m:d>
                  </m:oMath>
                </a14:m>
                <a:r>
                  <a:rPr lang="en-US" dirty="0"/>
                  <a:t>. For an arbitrary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oMath>
                </a14:m>
                <a:r>
                  <a:rPr lang="en-US" dirty="0"/>
                  <a:t>, the run time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e>
                    </m:d>
                  </m:oMath>
                </a14:m>
                <a:r>
                  <a:rPr lang="en-US" dirty="0"/>
                  <a:t>. 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oMath>
                </a14:m>
                <a:r>
                  <a:rPr lang="en-US" dirty="0"/>
                  <a:t>, then </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type m:val="skw"/>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r>
                                        <a:rPr lang="en-US" i="1">
                                          <a:latin typeface="Cambria Math" panose="02040503050406030204" pitchFamily="18" charset="0"/>
                                        </a:rPr>
                                        <m:t>𝑛</m:t>
                                      </m:r>
                                    </m:e>
                                    <m:sub>
                                      <m:r>
                                        <a:rPr lang="en-US" i="1">
                                          <a:latin typeface="Cambria Math" panose="02040503050406030204" pitchFamily="18" charset="0"/>
                                        </a:rPr>
                                        <m:t>1</m:t>
                                      </m:r>
                                    </m:sub>
                                  </m:sSub>
                                </m:e>
                              </m:d>
                            </m:num>
                            <m:den>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e>
                              </m:d>
                            </m:den>
                          </m:f>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m:oMathPara>
                </a14:m>
                <a:endParaRPr lang="en-US" dirty="0"/>
              </a:p>
              <a:p>
                <a:pPr marL="803275" lvl="1" indent="-342900">
                  <a:buFont typeface="Arial" panose="020B0604020202020204" pitchFamily="34" charset="0"/>
                  <a:buChar char="•"/>
                </a:pPr>
                <a:r>
                  <a:rPr lang="en-US" dirty="0"/>
                  <a:t>If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𝑘</m:t>
                        </m:r>
                      </m:sup>
                    </m:sSup>
                  </m:oMath>
                </a14:m>
                <a:r>
                  <a:rPr lang="en-US" dirty="0"/>
                  <a:t>,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𝛼</m:t>
                        </m:r>
                      </m:e>
                      <m:sup>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oMath>
                </a14:m>
                <a:r>
                  <a:rPr lang="en-US" dirty="0"/>
                  <a:t> </a:t>
                </a:r>
              </a:p>
              <a:p>
                <a:pPr marL="342900" indent="-342900">
                  <a:buFont typeface="Arial" panose="020B0604020202020204" pitchFamily="34" charset="0"/>
                  <a:buChar char="•"/>
                </a:pPr>
                <a:r>
                  <a:rPr lang="en-US" dirty="0"/>
                  <a:t>Suppose we have an algorithm (or a machine learning training step) for a graph with complexity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oMath>
                </a14:m>
                <a:endParaRPr lang="en-US" dirty="0"/>
              </a:p>
              <a:p>
                <a:pPr marL="803275" lvl="1" indent="-342900">
                  <a:buFont typeface="Arial" panose="020B0604020202020204" pitchFamily="34" charset="0"/>
                  <a:buChar char="•"/>
                </a:pPr>
                <a:r>
                  <a:rPr lang="en-US" dirty="0"/>
                  <a:t>Test run on a graph with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3</m:t>
                        </m:r>
                      </m:sup>
                    </m:sSup>
                  </m:oMath>
                </a14:m>
                <a:r>
                  <a:rPr lang="en-US" dirty="0"/>
                  <a:t>and </a:t>
                </a:r>
                <a14:m>
                  <m:oMath xmlns:m="http://schemas.openxmlformats.org/officeDocument/2006/math">
                    <m:r>
                      <a:rPr lang="en-US" b="0" i="1" smtClean="0">
                        <a:latin typeface="Cambria Math" panose="02040503050406030204" pitchFamily="18" charset="0"/>
                      </a:rPr>
                      <m:t>𝑚</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4</m:t>
                        </m:r>
                      </m:sup>
                    </m:sSup>
                  </m:oMath>
                </a14:m>
                <a:r>
                  <a:rPr lang="en-US" dirty="0"/>
                  <a:t> </a:t>
                </a:r>
                <a:r>
                  <a:rPr lang="en-US" i="1" dirty="0"/>
                  <a:t>takes 1 second</a:t>
                </a:r>
                <a:endParaRPr lang="en-US" dirty="0"/>
              </a:p>
              <a:p>
                <a:pPr marL="803275" lvl="1" indent="-342900">
                  <a:buFont typeface="Arial" panose="020B0604020202020204" pitchFamily="34" charset="0"/>
                  <a:buChar char="•"/>
                </a:pPr>
                <a:r>
                  <a:rPr lang="en-US" dirty="0"/>
                  <a:t>For a network 1000 times larger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and </a:t>
                </a:r>
                <a14:m>
                  <m:oMath xmlns:m="http://schemas.openxmlformats.org/officeDocument/2006/math">
                    <m:r>
                      <a:rPr lang="en-US" b="0" i="1" smtClean="0">
                        <a:latin typeface="Cambria Math" panose="02040503050406030204" pitchFamily="18" charset="0"/>
                      </a:rPr>
                      <m:t>𝑚</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b="0" i="1" smtClean="0">
                            <a:latin typeface="Cambria Math" panose="02040503050406030204" pitchFamily="18" charset="0"/>
                          </a:rPr>
                          <m:t>7</m:t>
                        </m:r>
                      </m:sup>
                    </m:sSup>
                  </m:oMath>
                </a14:m>
                <a:r>
                  <a:rPr lang="en-US" dirty="0"/>
                  <a:t>) runtime will be about 1000 seconds (16.67 minutes) (note here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=1000</m:t>
                    </m:r>
                  </m:oMath>
                </a14:m>
                <a:r>
                  <a:rPr lang="en-US" dirty="0"/>
                  <a:t> and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oMath>
                </a14:m>
                <a:r>
                  <a:rPr lang="en-US" dirty="0"/>
                  <a:t>)</a:t>
                </a:r>
              </a:p>
              <a:p>
                <a:pPr marL="342900" indent="-342900">
                  <a:buFont typeface="Arial" panose="020B0604020202020204" pitchFamily="34" charset="0"/>
                  <a:buChar char="•"/>
                </a:pPr>
                <a:r>
                  <a:rPr lang="en-US" dirty="0"/>
                  <a:t>What if the algorithm complexity is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3</m:t>
                            </m:r>
                          </m:sup>
                        </m:sSup>
                      </m:e>
                    </m:d>
                  </m:oMath>
                </a14:m>
                <a:r>
                  <a:rPr lang="en-US" dirty="0"/>
                  <a:t>? </a:t>
                </a:r>
              </a:p>
              <a:p>
                <a:pPr marL="803275" lvl="1" indent="-342900">
                  <a:buFont typeface="Arial" panose="020B0604020202020204" pitchFamily="34" charset="0"/>
                  <a:buChar char="•"/>
                </a:pPr>
                <a:r>
                  <a:rPr lang="en-US" dirty="0"/>
                  <a:t>Consider the same test run configuration with 1 second running time</a:t>
                </a:r>
              </a:p>
              <a:p>
                <a:pPr marL="803275" lvl="1" indent="-342900">
                  <a:buFont typeface="Arial" panose="020B0604020202020204" pitchFamily="34" charset="0"/>
                  <a:buChar char="•"/>
                </a:pPr>
                <a:r>
                  <a:rPr lang="en-US" dirty="0"/>
                  <a:t>Scaling the graph by 1000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oMath>
                </a14:m>
                <a:r>
                  <a:rPr lang="en-US" dirty="0"/>
                  <a:t> and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7</m:t>
                        </m:r>
                      </m:sup>
                    </m:sSup>
                  </m:oMath>
                </a14:m>
                <a:r>
                  <a:rPr lang="en-US" dirty="0"/>
                  <a:t>), implies a run time of 1 billion seconds (</a:t>
                </a:r>
                <a:r>
                  <a:rPr lang="en-US" b="1" dirty="0"/>
                  <a:t>31.7 years</a:t>
                </a:r>
                <a:r>
                  <a:rPr lang="en-US" dirty="0"/>
                  <a:t>) (note here </a:t>
                </a:r>
                <a14:m>
                  <m:oMath xmlns:m="http://schemas.openxmlformats.org/officeDocument/2006/math">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=1000</m:t>
                    </m:r>
                  </m:oMath>
                </a14:m>
                <a:r>
                  <a:rPr lang="en-US" dirty="0"/>
                  <a:t> and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=3</m:t>
                    </m:r>
                  </m:oMath>
                </a14:m>
                <a:r>
                  <a:rPr lang="en-US" dirty="0"/>
                  <a:t>)</a:t>
                </a:r>
              </a:p>
            </p:txBody>
          </p:sp>
        </mc:Choice>
        <mc:Fallback xmlns="">
          <p:sp>
            <p:nvSpPr>
              <p:cNvPr id="3" name="Content Placeholder 2">
                <a:extLst>
                  <a:ext uri="{FF2B5EF4-FFF2-40B4-BE49-F238E27FC236}">
                    <a16:creationId xmlns:a16="http://schemas.microsoft.com/office/drawing/2014/main" id="{341232AF-F1B1-EA19-7AD4-6B6662B0A3D0}"/>
                  </a:ext>
                </a:extLst>
              </p:cNvPr>
              <p:cNvSpPr>
                <a:spLocks noGrp="1" noRot="1" noChangeAspect="1" noMove="1" noResize="1" noEditPoints="1" noAdjustHandles="1" noChangeArrowheads="1" noChangeShapeType="1" noTextEdit="1"/>
              </p:cNvSpPr>
              <p:nvPr>
                <p:ph idx="1"/>
              </p:nvPr>
            </p:nvSpPr>
            <p:spPr>
              <a:xfrm>
                <a:off x="1143000" y="1188720"/>
                <a:ext cx="9051202" cy="5179046"/>
              </a:xfrm>
              <a:blipFill>
                <a:blip r:embed="rId3"/>
                <a:stretch>
                  <a:fillRect l="-1964" t="-12958" r="-2525" b="-1956"/>
                </a:stretch>
              </a:blipFill>
            </p:spPr>
            <p:txBody>
              <a:bodyPr/>
              <a:lstStyle/>
              <a:p>
                <a:r>
                  <a:rPr lang="en-US">
                    <a:noFill/>
                  </a:rPr>
                  <a:t> </a:t>
                </a:r>
              </a:p>
            </p:txBody>
          </p:sp>
        </mc:Fallback>
      </mc:AlternateContent>
    </p:spTree>
    <p:extLst>
      <p:ext uri="{BB962C8B-B14F-4D97-AF65-F5344CB8AC3E}">
        <p14:creationId xmlns:p14="http://schemas.microsoft.com/office/powerpoint/2010/main" val="1229431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10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8876-378E-19F0-6A06-C73930D3CF7E}"/>
              </a:ext>
            </a:extLst>
          </p:cNvPr>
          <p:cNvSpPr>
            <a:spLocks noGrp="1"/>
          </p:cNvSpPr>
          <p:nvPr>
            <p:ph type="title"/>
          </p:nvPr>
        </p:nvSpPr>
        <p:spPr/>
        <p:txBody>
          <a:bodyPr/>
          <a:lstStyle/>
          <a:p>
            <a:r>
              <a:rPr lang="en-US" dirty="0"/>
              <a:t>More on computational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0A3823-1896-B72E-B3D1-1A61E0FAC66F}"/>
                  </a:ext>
                </a:extLst>
              </p:cNvPr>
              <p:cNvSpPr>
                <a:spLocks noGrp="1"/>
              </p:cNvSpPr>
              <p:nvPr>
                <p:ph idx="1"/>
              </p:nvPr>
            </p:nvSpPr>
            <p:spPr>
              <a:xfrm>
                <a:off x="1143000" y="1188720"/>
                <a:ext cx="8245444" cy="2434000"/>
              </a:xfrm>
            </p:spPr>
            <p:txBody>
              <a:bodyPr/>
              <a:lstStyle/>
              <a:p>
                <a:pPr marL="342900" indent="-342900">
                  <a:buFont typeface="Arial" panose="020B0604020202020204" pitchFamily="34" charset="0"/>
                  <a:buChar char="•"/>
                </a:pPr>
                <a:r>
                  <a:rPr lang="en-US" dirty="0"/>
                  <a:t>For graph networks, any algorithm with complexity </a:t>
                </a:r>
                <a14:m>
                  <m:oMath xmlns:m="http://schemas.openxmlformats.org/officeDocument/2006/math">
                    <m:r>
                      <a:rPr lang="en-US" i="1">
                        <a:latin typeface="Cambria Math" panose="02040503050406030204" pitchFamily="18" charset="0"/>
                      </a:rPr>
                      <m:t>𝑂</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3</m:t>
                            </m:r>
                          </m:sup>
                        </m:sSup>
                      </m:e>
                    </m:d>
                  </m:oMath>
                </a14:m>
                <a:r>
                  <a:rPr lang="en-US" dirty="0"/>
                  <a:t> or more is too slow for large networks</a:t>
                </a:r>
              </a:p>
              <a:p>
                <a:pPr marL="342900" indent="-342900">
                  <a:buFont typeface="Arial" panose="020B0604020202020204" pitchFamily="34" charset="0"/>
                  <a:buChar char="•"/>
                </a:pPr>
                <a:r>
                  <a:rPr lang="en-US" dirty="0"/>
                  <a:t>The time estimates for an algorithm for a scaled-up network based on a test run and algorithm complexity assume the scaled network fits in RAM</a:t>
                </a:r>
              </a:p>
              <a:p>
                <a:pPr marL="803275" lvl="1" indent="-342900">
                  <a:buFont typeface="Arial" panose="020B0604020202020204" pitchFamily="34" charset="0"/>
                  <a:buChar char="•"/>
                </a:pPr>
                <a:r>
                  <a:rPr lang="en-US" dirty="0"/>
                  <a:t>If not, the algorithm time on the larger network is likely to be much longer than suggested by the scaling argument</a:t>
                </a:r>
              </a:p>
            </p:txBody>
          </p:sp>
        </mc:Choice>
        <mc:Fallback xmlns="">
          <p:sp>
            <p:nvSpPr>
              <p:cNvPr id="3" name="Content Placeholder 2">
                <a:extLst>
                  <a:ext uri="{FF2B5EF4-FFF2-40B4-BE49-F238E27FC236}">
                    <a16:creationId xmlns:a16="http://schemas.microsoft.com/office/drawing/2014/main" id="{AB0A3823-1896-B72E-B3D1-1A61E0FAC66F}"/>
                  </a:ext>
                </a:extLst>
              </p:cNvPr>
              <p:cNvSpPr>
                <a:spLocks noGrp="1" noRot="1" noChangeAspect="1" noMove="1" noResize="1" noEditPoints="1" noAdjustHandles="1" noChangeArrowheads="1" noChangeShapeType="1" noTextEdit="1"/>
              </p:cNvSpPr>
              <p:nvPr>
                <p:ph idx="1"/>
              </p:nvPr>
            </p:nvSpPr>
            <p:spPr>
              <a:xfrm>
                <a:off x="1143000" y="1188720"/>
                <a:ext cx="8245444" cy="2434000"/>
              </a:xfrm>
              <a:blipFill>
                <a:blip r:embed="rId2"/>
                <a:stretch>
                  <a:fillRect l="-2154" t="-5181" r="-154" b="-5181"/>
                </a:stretch>
              </a:blipFill>
            </p:spPr>
            <p:txBody>
              <a:bodyPr/>
              <a:lstStyle/>
              <a:p>
                <a:r>
                  <a:rPr lang="en-US">
                    <a:noFill/>
                  </a:rPr>
                  <a:t> </a:t>
                </a:r>
              </a:p>
            </p:txBody>
          </p:sp>
        </mc:Fallback>
      </mc:AlternateContent>
    </p:spTree>
    <p:extLst>
      <p:ext uri="{BB962C8B-B14F-4D97-AF65-F5344CB8AC3E}">
        <p14:creationId xmlns:p14="http://schemas.microsoft.com/office/powerpoint/2010/main" val="12649292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72A8-85DA-F395-A0E2-E39DF6CBA6CD}"/>
              </a:ext>
            </a:extLst>
          </p:cNvPr>
          <p:cNvSpPr>
            <a:spLocks noGrp="1"/>
          </p:cNvSpPr>
          <p:nvPr>
            <p:ph type="ctrTitle"/>
          </p:nvPr>
        </p:nvSpPr>
        <p:spPr>
          <a:xfrm>
            <a:off x="1355318" y="3429000"/>
            <a:ext cx="10262721" cy="541687"/>
          </a:xfrm>
        </p:spPr>
        <p:txBody>
          <a:bodyPr/>
          <a:lstStyle/>
          <a:p>
            <a:r>
              <a:rPr lang="en-US" dirty="0"/>
              <a:t>Network data structures</a:t>
            </a:r>
          </a:p>
        </p:txBody>
      </p:sp>
    </p:spTree>
    <p:extLst>
      <p:ext uri="{BB962C8B-B14F-4D97-AF65-F5344CB8AC3E}">
        <p14:creationId xmlns:p14="http://schemas.microsoft.com/office/powerpoint/2010/main" val="39071741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00EDC-5916-17D0-3A80-C0A3B23AF506}"/>
              </a:ext>
            </a:extLst>
          </p:cNvPr>
          <p:cNvSpPr>
            <a:spLocks noGrp="1"/>
          </p:cNvSpPr>
          <p:nvPr>
            <p:ph type="title"/>
          </p:nvPr>
        </p:nvSpPr>
        <p:spPr/>
        <p:txBody>
          <a:bodyPr/>
          <a:lstStyle/>
          <a:p>
            <a:r>
              <a:rPr lang="en-US" dirty="0"/>
              <a:t>How should we represent the network on a computer?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C09C01-C7C8-9CD9-8E3E-7EA7BB48AB56}"/>
                  </a:ext>
                </a:extLst>
              </p:cNvPr>
              <p:cNvSpPr>
                <a:spLocks noGrp="1"/>
              </p:cNvSpPr>
              <p:nvPr>
                <p:ph idx="1"/>
              </p:nvPr>
            </p:nvSpPr>
            <p:spPr>
              <a:xfrm>
                <a:off x="1143000" y="1188720"/>
                <a:ext cx="9214164" cy="3756413"/>
              </a:xfrm>
            </p:spPr>
            <p:txBody>
              <a:bodyPr/>
              <a:lstStyle/>
              <a:p>
                <a:pPr marL="342900" indent="-342900">
                  <a:buFont typeface="Arial" panose="020B0604020202020204" pitchFamily="34" charset="0"/>
                  <a:buChar char="•"/>
                </a:pPr>
                <a:r>
                  <a:rPr lang="en-US" dirty="0"/>
                  <a:t>The data structure (in RAM) used to represent the network can have a significant effect on algorithm performance</a:t>
                </a:r>
              </a:p>
              <a:p>
                <a:pPr marL="342900" indent="-342900">
                  <a:buFont typeface="Arial" panose="020B0604020202020204" pitchFamily="34" charset="0"/>
                  <a:buChar char="•"/>
                </a:pPr>
                <a:r>
                  <a:rPr lang="en-US" dirty="0"/>
                  <a:t>In all representations, we’ll label nodes with integers</a:t>
                </a:r>
              </a:p>
              <a:p>
                <a:pPr marL="803275" lvl="1" indent="-342900">
                  <a:buFont typeface="Arial" panose="020B0604020202020204" pitchFamily="34" charset="0"/>
                  <a:buChar char="•"/>
                </a:pPr>
                <a:r>
                  <a:rPr lang="en-US" dirty="0"/>
                  <a:t>In the math, we’ll use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oMath>
                </a14:m>
                <a:r>
                  <a:rPr lang="en-US" dirty="0"/>
                  <a:t> </a:t>
                </a:r>
              </a:p>
              <a:p>
                <a:pPr marL="803275" lvl="1" indent="-342900">
                  <a:buFont typeface="Arial" panose="020B0604020202020204" pitchFamily="34" charset="0"/>
                  <a:buChar char="•"/>
                </a:pPr>
                <a:r>
                  <a:rPr lang="en-US" dirty="0"/>
                  <a:t>In Python, we’ll use </a:t>
                </a:r>
                <a14:m>
                  <m:oMath xmlns:m="http://schemas.openxmlformats.org/officeDocument/2006/math">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oMath>
                </a14:m>
                <a:endParaRPr lang="en-US" dirty="0"/>
              </a:p>
              <a:p>
                <a:pPr marL="803275" lvl="1" indent="-342900">
                  <a:buFont typeface="Arial" panose="020B0604020202020204" pitchFamily="34" charset="0"/>
                  <a:buChar char="•"/>
                </a:pPr>
                <a:r>
                  <a:rPr lang="en-US" dirty="0"/>
                  <a:t>Most graph software will handle this for us, though in our deep learning models we may need to handle this manually </a:t>
                </a:r>
              </a:p>
              <a:p>
                <a:pPr marL="342900" indent="-342900">
                  <a:buFont typeface="Arial" panose="020B0604020202020204" pitchFamily="34" charset="0"/>
                  <a:buChar char="•"/>
                </a:pPr>
                <a:r>
                  <a:rPr lang="en-US" dirty="0"/>
                  <a:t>Nodes often have attributes. These can be stored in an appropriate data structure with index (or key) access (e.g., list of node names)</a:t>
                </a:r>
              </a:p>
              <a:p>
                <a:endParaRPr lang="en-US" dirty="0"/>
              </a:p>
            </p:txBody>
          </p:sp>
        </mc:Choice>
        <mc:Fallback xmlns="">
          <p:sp>
            <p:nvSpPr>
              <p:cNvPr id="3" name="Content Placeholder 2">
                <a:extLst>
                  <a:ext uri="{FF2B5EF4-FFF2-40B4-BE49-F238E27FC236}">
                    <a16:creationId xmlns:a16="http://schemas.microsoft.com/office/drawing/2014/main" id="{4FC09C01-C7C8-9CD9-8E3E-7EA7BB48AB56}"/>
                  </a:ext>
                </a:extLst>
              </p:cNvPr>
              <p:cNvSpPr>
                <a:spLocks noGrp="1" noRot="1" noChangeAspect="1" noMove="1" noResize="1" noEditPoints="1" noAdjustHandles="1" noChangeArrowheads="1" noChangeShapeType="1" noTextEdit="1"/>
              </p:cNvSpPr>
              <p:nvPr>
                <p:ph idx="1"/>
              </p:nvPr>
            </p:nvSpPr>
            <p:spPr>
              <a:xfrm>
                <a:off x="1143000" y="1188720"/>
                <a:ext cx="9214164" cy="3756413"/>
              </a:xfrm>
              <a:blipFill>
                <a:blip r:embed="rId2"/>
                <a:stretch>
                  <a:fillRect l="-1928" t="-3367" r="-964"/>
                </a:stretch>
              </a:blipFill>
            </p:spPr>
            <p:txBody>
              <a:bodyPr/>
              <a:lstStyle/>
              <a:p>
                <a:r>
                  <a:rPr lang="en-US">
                    <a:noFill/>
                  </a:rPr>
                  <a:t> </a:t>
                </a:r>
              </a:p>
            </p:txBody>
          </p:sp>
        </mc:Fallback>
      </mc:AlternateContent>
    </p:spTree>
    <p:extLst>
      <p:ext uri="{BB962C8B-B14F-4D97-AF65-F5344CB8AC3E}">
        <p14:creationId xmlns:p14="http://schemas.microsoft.com/office/powerpoint/2010/main" val="394854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10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10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1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75F1-DB7F-0A49-58C5-B390120FD93A}"/>
              </a:ext>
            </a:extLst>
          </p:cNvPr>
          <p:cNvSpPr>
            <a:spLocks noGrp="1"/>
          </p:cNvSpPr>
          <p:nvPr>
            <p:ph type="title"/>
          </p:nvPr>
        </p:nvSpPr>
        <p:spPr/>
        <p:txBody>
          <a:bodyPr/>
          <a:lstStyle/>
          <a:p>
            <a:r>
              <a:rPr lang="en-US" dirty="0"/>
              <a:t>Adjacency matrix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58D084-10F9-B0F1-85ED-4DCC26D5847F}"/>
                  </a:ext>
                </a:extLst>
              </p:cNvPr>
              <p:cNvSpPr>
                <a:spLocks noGrp="1"/>
              </p:cNvSpPr>
              <p:nvPr>
                <p:ph idx="1"/>
              </p:nvPr>
            </p:nvSpPr>
            <p:spPr>
              <a:xfrm>
                <a:off x="1142998" y="1188720"/>
                <a:ext cx="9949785" cy="2661049"/>
              </a:xfrm>
            </p:spPr>
            <p:txBody>
              <a:bodyPr/>
              <a:lstStyle/>
              <a:p>
                <a:pPr marL="342900" indent="-342900">
                  <a:buFont typeface="Arial" panose="020B0604020202020204" pitchFamily="34" charset="0"/>
                  <a:buChar char="•"/>
                </a:pPr>
                <a:r>
                  <a:rPr lang="en-US" dirty="0"/>
                  <a:t>Label the nodes with integers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(or </a:t>
                </a:r>
                <a14:m>
                  <m:oMath xmlns:m="http://schemas.openxmlformats.org/officeDocument/2006/math">
                    <m:r>
                      <a:rPr lang="en-US" i="1">
                        <a:latin typeface="Cambria Math" panose="02040503050406030204" pitchFamily="18" charset="0"/>
                      </a:rPr>
                      <m:t>0,</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oMath>
                </a14:m>
                <a:r>
                  <a:rPr lang="en-US" dirty="0"/>
                  <a:t>)</a:t>
                </a:r>
              </a:p>
              <a:p>
                <a:pPr marL="342900" indent="-342900">
                  <a:buFont typeface="Arial" panose="020B0604020202020204" pitchFamily="34" charset="0"/>
                  <a:buChar char="•"/>
                </a:pPr>
                <a:r>
                  <a:rPr lang="en-US" dirty="0"/>
                  <a:t>For a simple, undirected network, the </a:t>
                </a:r>
                <a:r>
                  <a:rPr lang="en-US" b="1" i="1" dirty="0"/>
                  <a:t>adjacency matrix, </a:t>
                </a:r>
                <a14:m>
                  <m:oMath xmlns:m="http://schemas.openxmlformats.org/officeDocument/2006/math">
                    <m:r>
                      <a:rPr lang="en-US" b="1" i="0" smtClean="0">
                        <a:latin typeface="Cambria Math" panose="02040503050406030204" pitchFamily="18" charset="0"/>
                        <a:ea typeface="Cambria Math" panose="02040503050406030204" pitchFamily="18" charset="0"/>
                      </a:rPr>
                      <m:t>𝐀</m:t>
                    </m:r>
                  </m:oMath>
                </a14:m>
                <a:r>
                  <a:rPr lang="en-US" dirty="0"/>
                  <a:t>, is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oMath>
                </a14:m>
                <a:r>
                  <a:rPr lang="en-US" dirty="0"/>
                  <a:t> matrix with elements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oMath>
                </a14:m>
                <a:endParaRPr lang="en-US" dirty="0"/>
              </a:p>
              <a:p>
                <a:pPr algn="ct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𝑡h𝑒𝑟𝑒</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𝑎𝑛</m:t>
                                </m:r>
                                <m:r>
                                  <a:rPr lang="en-US" b="0" i="1" smtClean="0">
                                    <a:latin typeface="Cambria Math" panose="02040503050406030204" pitchFamily="18" charset="0"/>
                                  </a:rPr>
                                  <m:t> </m:t>
                                </m:r>
                                <m:r>
                                  <a:rPr lang="en-US" b="0" i="1" smtClean="0">
                                    <a:latin typeface="Cambria Math" panose="02040503050406030204" pitchFamily="18" charset="0"/>
                                  </a:rPr>
                                  <m:t>𝑒𝑑𝑔𝑒</m:t>
                                </m:r>
                                <m:r>
                                  <a:rPr lang="en-US" b="0" i="1" smtClean="0">
                                    <a:latin typeface="Cambria Math" panose="02040503050406030204" pitchFamily="18" charset="0"/>
                                  </a:rPr>
                                  <m:t> </m:t>
                                </m:r>
                                <m:r>
                                  <a:rPr lang="en-US" b="0" i="1" smtClean="0">
                                    <a:latin typeface="Cambria Math" panose="02040503050406030204" pitchFamily="18" charset="0"/>
                                  </a:rPr>
                                  <m:t>𝑏𝑒𝑡𝑤𝑒𝑒𝑛</m:t>
                                </m:r>
                                <m:r>
                                  <a:rPr lang="en-US" b="0" i="1" smtClean="0">
                                    <a:latin typeface="Cambria Math" panose="02040503050406030204" pitchFamily="18" charset="0"/>
                                  </a:rPr>
                                  <m:t> </m:t>
                                </m:r>
                                <m:r>
                                  <a:rPr lang="en-US" b="0" i="1" smtClean="0">
                                    <a:latin typeface="Cambria Math" panose="02040503050406030204" pitchFamily="18" charset="0"/>
                                  </a:rPr>
                                  <m:t>𝑛𝑜𝑑𝑒𝑠</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𝑗</m:t>
                                </m:r>
                              </m:e>
                            </m:mr>
                            <m:mr>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r>
                                  <a:rPr lang="en-US" b="0" i="1" smtClean="0">
                                    <a:latin typeface="Cambria Math" panose="02040503050406030204" pitchFamily="18" charset="0"/>
                                  </a:rPr>
                                  <m:t>                                                               </m:t>
                                </m:r>
                              </m:e>
                            </m:mr>
                          </m:m>
                        </m:e>
                      </m:d>
                    </m:oMath>
                  </m:oMathPara>
                </a14:m>
                <a:endParaRPr lang="en-US" dirty="0"/>
              </a:p>
              <a:p>
                <a:pPr marL="342900" indent="-342900">
                  <a:buFont typeface="Arial" panose="020B0604020202020204" pitchFamily="34" charset="0"/>
                  <a:buChar char="•"/>
                </a:pPr>
                <a:r>
                  <a:rPr lang="en-US" dirty="0"/>
                  <a:t>We can represent this in computer memory using any 2D array data structure (Python lists, NumPy array, </a:t>
                </a:r>
                <a:r>
                  <a:rPr lang="en-US" dirty="0" err="1"/>
                  <a:t>PyTorch</a:t>
                </a:r>
                <a:r>
                  <a:rPr lang="en-US" dirty="0"/>
                  <a:t> tensor)</a:t>
                </a:r>
              </a:p>
            </p:txBody>
          </p:sp>
        </mc:Choice>
        <mc:Fallback xmlns="">
          <p:sp>
            <p:nvSpPr>
              <p:cNvPr id="3" name="Content Placeholder 2">
                <a:extLst>
                  <a:ext uri="{FF2B5EF4-FFF2-40B4-BE49-F238E27FC236}">
                    <a16:creationId xmlns:a16="http://schemas.microsoft.com/office/drawing/2014/main" id="{D758D084-10F9-B0F1-85ED-4DCC26D5847F}"/>
                  </a:ext>
                </a:extLst>
              </p:cNvPr>
              <p:cNvSpPr>
                <a:spLocks noGrp="1" noRot="1" noChangeAspect="1" noMove="1" noResize="1" noEditPoints="1" noAdjustHandles="1" noChangeArrowheads="1" noChangeShapeType="1" noTextEdit="1"/>
              </p:cNvSpPr>
              <p:nvPr>
                <p:ph idx="1"/>
              </p:nvPr>
            </p:nvSpPr>
            <p:spPr>
              <a:xfrm>
                <a:off x="1142998" y="1188720"/>
                <a:ext cx="9949785" cy="2661049"/>
              </a:xfrm>
              <a:blipFill>
                <a:blip r:embed="rId3"/>
                <a:stretch>
                  <a:fillRect l="-1656" t="-28910" b="-73934"/>
                </a:stretch>
              </a:blipFill>
            </p:spPr>
            <p:txBody>
              <a:bodyPr/>
              <a:lstStyle/>
              <a:p>
                <a:r>
                  <a:rPr lang="en-US">
                    <a:noFill/>
                  </a:rPr>
                  <a:t> </a:t>
                </a:r>
              </a:p>
            </p:txBody>
          </p:sp>
        </mc:Fallback>
      </mc:AlternateContent>
      <p:grpSp>
        <p:nvGrpSpPr>
          <p:cNvPr id="23" name="Group 22" descr="Screenshot of Python implementation of adjacency matrix representation">
            <a:extLst>
              <a:ext uri="{FF2B5EF4-FFF2-40B4-BE49-F238E27FC236}">
                <a16:creationId xmlns:a16="http://schemas.microsoft.com/office/drawing/2014/main" id="{6C11D30C-A65F-BAB6-D2D3-5E52E279844E}"/>
              </a:ext>
            </a:extLst>
          </p:cNvPr>
          <p:cNvGrpSpPr/>
          <p:nvPr/>
        </p:nvGrpSpPr>
        <p:grpSpPr>
          <a:xfrm>
            <a:off x="2779301" y="3878915"/>
            <a:ext cx="6907907" cy="2891647"/>
            <a:chOff x="2779301" y="3878915"/>
            <a:chExt cx="6907907" cy="2891647"/>
          </a:xfrm>
        </p:grpSpPr>
        <p:grpSp>
          <p:nvGrpSpPr>
            <p:cNvPr id="20" name="Group 19">
              <a:extLst>
                <a:ext uri="{FF2B5EF4-FFF2-40B4-BE49-F238E27FC236}">
                  <a16:creationId xmlns:a16="http://schemas.microsoft.com/office/drawing/2014/main" id="{0A5FA609-3EDB-1061-268A-09F4E4ED2AD6}"/>
                </a:ext>
              </a:extLst>
            </p:cNvPr>
            <p:cNvGrpSpPr/>
            <p:nvPr/>
          </p:nvGrpSpPr>
          <p:grpSpPr>
            <a:xfrm>
              <a:off x="2779301" y="4287610"/>
              <a:ext cx="2030211" cy="1687660"/>
              <a:chOff x="7710893" y="3975270"/>
              <a:chExt cx="2030211" cy="1687660"/>
            </a:xfrm>
          </p:grpSpPr>
          <p:sp>
            <p:nvSpPr>
              <p:cNvPr id="4" name="Oval 3">
                <a:extLst>
                  <a:ext uri="{FF2B5EF4-FFF2-40B4-BE49-F238E27FC236}">
                    <a16:creationId xmlns:a16="http://schemas.microsoft.com/office/drawing/2014/main" id="{8B95F798-FCB0-DFFA-4F95-DA1081C3363E}"/>
                  </a:ext>
                </a:extLst>
              </p:cNvPr>
              <p:cNvSpPr/>
              <p:nvPr/>
            </p:nvSpPr>
            <p:spPr>
              <a:xfrm>
                <a:off x="9010827" y="5297170"/>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3441A0B-8F12-9260-867A-D6DEE987F369}"/>
                  </a:ext>
                </a:extLst>
              </p:cNvPr>
              <p:cNvSpPr/>
              <p:nvPr/>
            </p:nvSpPr>
            <p:spPr>
              <a:xfrm>
                <a:off x="7710893" y="4776932"/>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FB66630-015C-151F-F02E-C3397321D830}"/>
                  </a:ext>
                </a:extLst>
              </p:cNvPr>
              <p:cNvSpPr/>
              <p:nvPr/>
            </p:nvSpPr>
            <p:spPr>
              <a:xfrm>
                <a:off x="8523970" y="3977056"/>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E24A216-CE3D-D311-AA27-5707DE36664C}"/>
                  </a:ext>
                </a:extLst>
              </p:cNvPr>
              <p:cNvSpPr/>
              <p:nvPr/>
            </p:nvSpPr>
            <p:spPr>
              <a:xfrm>
                <a:off x="9375344" y="4720109"/>
                <a:ext cx="365760" cy="365760"/>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06C5200-16B0-367A-7F26-2FF8EC702463}"/>
                  </a:ext>
                </a:extLst>
              </p:cNvPr>
              <p:cNvCxnSpPr>
                <a:stCxn id="6" idx="4"/>
                <a:endCxn id="5" idx="0"/>
              </p:cNvCxnSpPr>
              <p:nvPr/>
            </p:nvCxnSpPr>
            <p:spPr>
              <a:xfrm flipH="1">
                <a:off x="7893773" y="4342816"/>
                <a:ext cx="813077" cy="434116"/>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BD7BF8-E0E2-1FDB-A585-C5108E3179FE}"/>
                  </a:ext>
                </a:extLst>
              </p:cNvPr>
              <p:cNvCxnSpPr>
                <a:cxnSpLocks/>
                <a:stCxn id="6" idx="4"/>
                <a:endCxn id="7" idx="0"/>
              </p:cNvCxnSpPr>
              <p:nvPr/>
            </p:nvCxnSpPr>
            <p:spPr>
              <a:xfrm>
                <a:off x="8706850" y="4342816"/>
                <a:ext cx="851374" cy="377293"/>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75A94B-A122-69B9-0BB6-8A02FF7077D6}"/>
                  </a:ext>
                </a:extLst>
              </p:cNvPr>
              <p:cNvCxnSpPr>
                <a:cxnSpLocks/>
                <a:stCxn id="6" idx="4"/>
                <a:endCxn id="4" idx="0"/>
              </p:cNvCxnSpPr>
              <p:nvPr/>
            </p:nvCxnSpPr>
            <p:spPr>
              <a:xfrm>
                <a:off x="8706850" y="4342816"/>
                <a:ext cx="486857" cy="95435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218154-AC9C-898B-69B6-1F6F2346068C}"/>
                  </a:ext>
                </a:extLst>
              </p:cNvPr>
              <p:cNvCxnSpPr>
                <a:cxnSpLocks/>
                <a:stCxn id="4" idx="0"/>
                <a:endCxn id="5" idx="6"/>
              </p:cNvCxnSpPr>
              <p:nvPr/>
            </p:nvCxnSpPr>
            <p:spPr>
              <a:xfrm flipH="1" flipV="1">
                <a:off x="8076653" y="4959812"/>
                <a:ext cx="1117054" cy="33735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A695A61-A2D6-B32E-8F9B-31966A448EE3}"/>
                  </a:ext>
                </a:extLst>
              </p:cNvPr>
              <p:cNvSpPr txBox="1"/>
              <p:nvPr/>
            </p:nvSpPr>
            <p:spPr>
              <a:xfrm>
                <a:off x="8552253" y="3975270"/>
                <a:ext cx="319318" cy="369332"/>
              </a:xfrm>
              <a:prstGeom prst="rect">
                <a:avLst/>
              </a:prstGeom>
              <a:noFill/>
            </p:spPr>
            <p:txBody>
              <a:bodyPr wrap="none" rtlCol="0">
                <a:spAutoFit/>
              </a:bodyPr>
              <a:lstStyle/>
              <a:p>
                <a:r>
                  <a:rPr lang="en-US" dirty="0"/>
                  <a:t>0</a:t>
                </a:r>
              </a:p>
            </p:txBody>
          </p:sp>
          <p:sp>
            <p:nvSpPr>
              <p:cNvPr id="13" name="TextBox 12">
                <a:extLst>
                  <a:ext uri="{FF2B5EF4-FFF2-40B4-BE49-F238E27FC236}">
                    <a16:creationId xmlns:a16="http://schemas.microsoft.com/office/drawing/2014/main" id="{86D8FFB5-99D7-F1F6-6CE3-966217ABAF80}"/>
                  </a:ext>
                </a:extLst>
              </p:cNvPr>
              <p:cNvSpPr txBox="1"/>
              <p:nvPr/>
            </p:nvSpPr>
            <p:spPr>
              <a:xfrm>
                <a:off x="7739972" y="4773360"/>
                <a:ext cx="319318" cy="369332"/>
              </a:xfrm>
              <a:prstGeom prst="rect">
                <a:avLst/>
              </a:prstGeom>
              <a:noFill/>
            </p:spPr>
            <p:txBody>
              <a:bodyPr wrap="none" rtlCol="0">
                <a:spAutoFit/>
              </a:bodyPr>
              <a:lstStyle/>
              <a:p>
                <a:r>
                  <a:rPr lang="en-US" dirty="0"/>
                  <a:t>1</a:t>
                </a:r>
              </a:p>
            </p:txBody>
          </p:sp>
          <p:sp>
            <p:nvSpPr>
              <p:cNvPr id="14" name="TextBox 13">
                <a:extLst>
                  <a:ext uri="{FF2B5EF4-FFF2-40B4-BE49-F238E27FC236}">
                    <a16:creationId xmlns:a16="http://schemas.microsoft.com/office/drawing/2014/main" id="{FC2997C1-104D-35FF-18A8-E31D62383755}"/>
                  </a:ext>
                </a:extLst>
              </p:cNvPr>
              <p:cNvSpPr txBox="1"/>
              <p:nvPr/>
            </p:nvSpPr>
            <p:spPr>
              <a:xfrm>
                <a:off x="9409069" y="4718323"/>
                <a:ext cx="319318" cy="369332"/>
              </a:xfrm>
              <a:prstGeom prst="rect">
                <a:avLst/>
              </a:prstGeom>
              <a:noFill/>
            </p:spPr>
            <p:txBody>
              <a:bodyPr wrap="none" rtlCol="0">
                <a:spAutoFit/>
              </a:bodyPr>
              <a:lstStyle/>
              <a:p>
                <a:r>
                  <a:rPr lang="en-US" dirty="0"/>
                  <a:t>2</a:t>
                </a:r>
              </a:p>
            </p:txBody>
          </p:sp>
          <p:sp>
            <p:nvSpPr>
              <p:cNvPr id="15" name="TextBox 14">
                <a:extLst>
                  <a:ext uri="{FF2B5EF4-FFF2-40B4-BE49-F238E27FC236}">
                    <a16:creationId xmlns:a16="http://schemas.microsoft.com/office/drawing/2014/main" id="{B54EDE3C-B863-C903-352A-3D28B2F12184}"/>
                  </a:ext>
                </a:extLst>
              </p:cNvPr>
              <p:cNvSpPr txBox="1"/>
              <p:nvPr/>
            </p:nvSpPr>
            <p:spPr>
              <a:xfrm>
                <a:off x="9043050" y="5293598"/>
                <a:ext cx="319318" cy="369332"/>
              </a:xfrm>
              <a:prstGeom prst="rect">
                <a:avLst/>
              </a:prstGeom>
              <a:noFill/>
            </p:spPr>
            <p:txBody>
              <a:bodyPr wrap="none" rtlCol="0">
                <a:spAutoFit/>
              </a:bodyPr>
              <a:lstStyle/>
              <a:p>
                <a:r>
                  <a:rPr lang="en-US" dirty="0"/>
                  <a:t>3</a:t>
                </a:r>
              </a:p>
            </p:txBody>
          </p:sp>
        </p:grpSp>
        <p:pic>
          <p:nvPicPr>
            <p:cNvPr id="22" name="Picture 21">
              <a:extLst>
                <a:ext uri="{FF2B5EF4-FFF2-40B4-BE49-F238E27FC236}">
                  <a16:creationId xmlns:a16="http://schemas.microsoft.com/office/drawing/2014/main" id="{0B8BAEDE-1AEC-7DF6-E96C-631D93DB3259}"/>
                </a:ext>
              </a:extLst>
            </p:cNvPr>
            <p:cNvPicPr>
              <a:picLocks noChangeAspect="1"/>
            </p:cNvPicPr>
            <p:nvPr/>
          </p:nvPicPr>
          <p:blipFill>
            <a:blip r:embed="rId4"/>
            <a:stretch>
              <a:fillRect/>
            </a:stretch>
          </p:blipFill>
          <p:spPr>
            <a:xfrm>
              <a:off x="5560806" y="3878915"/>
              <a:ext cx="4126402" cy="2891647"/>
            </a:xfrm>
            <a:prstGeom prst="rect">
              <a:avLst/>
            </a:prstGeom>
          </p:spPr>
        </p:pic>
      </p:grpSp>
    </p:spTree>
    <p:extLst>
      <p:ext uri="{BB962C8B-B14F-4D97-AF65-F5344CB8AC3E}">
        <p14:creationId xmlns:p14="http://schemas.microsoft.com/office/powerpoint/2010/main" val="71595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Custom 7">
      <a:dk1>
        <a:srgbClr val="000000"/>
      </a:dk1>
      <a:lt1>
        <a:srgbClr val="FFFFFF"/>
      </a:lt1>
      <a:dk2>
        <a:srgbClr val="2E1A47"/>
      </a:dk2>
      <a:lt2>
        <a:srgbClr val="E7E6E6"/>
      </a:lt2>
      <a:accent1>
        <a:srgbClr val="512C80"/>
      </a:accent1>
      <a:accent2>
        <a:srgbClr val="F56600"/>
      </a:accent2>
      <a:accent3>
        <a:srgbClr val="C8C9C7"/>
      </a:accent3>
      <a:accent4>
        <a:srgbClr val="EFDBB2"/>
      </a:accent4>
      <a:accent5>
        <a:srgbClr val="005EB8"/>
      </a:accent5>
      <a:accent6>
        <a:srgbClr val="00205B"/>
      </a:accent6>
      <a:hlink>
        <a:srgbClr val="546123"/>
      </a:hlink>
      <a:folHlink>
        <a:srgbClr val="B9470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CAS Powerpoint Template" id="{C0619ED3-21A2-DA46-9E85-1B86BAB06AB9}" vid="{C74B8FD6-A1B8-A648-882A-575C04AA8B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23C5BBDF2F7C4594F533557ABE7A91" ma:contentTypeVersion="18" ma:contentTypeDescription="Create a new document." ma:contentTypeScope="" ma:versionID="9f41ac8d9451d42ca93d8a4dd37cda4b">
  <xsd:schema xmlns:xsd="http://www.w3.org/2001/XMLSchema" xmlns:xs="http://www.w3.org/2001/XMLSchema" xmlns:p="http://schemas.microsoft.com/office/2006/metadata/properties" xmlns:ns2="3259dfc5-faeb-4e0d-9afa-7806f649d77a" xmlns:ns3="2fb62381-eca6-449a-b2cc-44a3e4eac3e3" targetNamespace="http://schemas.microsoft.com/office/2006/metadata/properties" ma:root="true" ma:fieldsID="b196a2bf1173825d1dc7f61f90269136" ns2:_="" ns3:_="">
    <xsd:import namespace="3259dfc5-faeb-4e0d-9afa-7806f649d77a"/>
    <xsd:import namespace="2fb62381-eca6-449a-b2cc-44a3e4eac3e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Photo"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59dfc5-faeb-4e0d-9afa-7806f649d77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Photo" ma:index="21" nillable="true" ma:displayName="Photo" ma:format="Thumbnail" ma:internalName="Photo">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8e6246e5-a6e5-4eb2-9fa7-36466991193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b62381-eca6-449a-b2cc-44a3e4eac3e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2b919d74-c728-4068-8130-1c138d5f5ddb}" ma:internalName="TaxCatchAll" ma:showField="CatchAllData" ma:web="2fb62381-eca6-449a-b2cc-44a3e4eac3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2fb62381-eca6-449a-b2cc-44a3e4eac3e3">
      <UserInfo>
        <DisplayName>SharingLinks.89eaa434-f4b5-46c4-8af8-60a16ee04f88.OrganizationEdit.45543251-36fc-4f4c-a3dc-f60e55206d63</DisplayName>
        <AccountId>19</AccountId>
        <AccountType/>
      </UserInfo>
      <UserInfo>
        <DisplayName>Mitch Shue</DisplayName>
        <AccountId>1503</AccountId>
        <AccountType/>
      </UserInfo>
    </SharedWithUsers>
    <Photo xmlns="3259dfc5-faeb-4e0d-9afa-7806f649d77a" xsi:nil="true"/>
    <TaxCatchAll xmlns="2fb62381-eca6-449a-b2cc-44a3e4eac3e3" xsi:nil="true"/>
    <lcf76f155ced4ddcb4097134ff3c332f xmlns="3259dfc5-faeb-4e0d-9afa-7806f649d77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5063CF-356B-4DD9-B6A6-8BACDCB7F3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59dfc5-faeb-4e0d-9afa-7806f649d77a"/>
    <ds:schemaRef ds:uri="2fb62381-eca6-449a-b2cc-44a3e4eac3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DF18DC-19D2-4B61-9808-9EAE5A92072B}">
  <ds:schemaRefs>
    <ds:schemaRef ds:uri="3259dfc5-faeb-4e0d-9afa-7806f649d77a"/>
    <ds:schemaRef ds:uri="http://purl.org/dc/dcmitype/"/>
    <ds:schemaRef ds:uri="http://purl.org/dc/terms/"/>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2fb62381-eca6-449a-b2cc-44a3e4eac3e3"/>
  </ds:schemaRefs>
</ds:datastoreItem>
</file>

<file path=customXml/itemProps3.xml><?xml version="1.0" encoding="utf-8"?>
<ds:datastoreItem xmlns:ds="http://schemas.openxmlformats.org/officeDocument/2006/customXml" ds:itemID="{56AD31D9-84FD-44E0-B0A9-07C52291107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CECAS Powerpoint Template</Template>
  <TotalTime>7537</TotalTime>
  <Words>3205</Words>
  <Application>Microsoft Office PowerPoint</Application>
  <PresentationFormat>Widescreen</PresentationFormat>
  <Paragraphs>347</Paragraphs>
  <Slides>48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Cambria Math</vt:lpstr>
      <vt:lpstr>Courier New</vt:lpstr>
      <vt:lpstr>Franklin Gothic Book</vt:lpstr>
      <vt:lpstr>Franklin Gothic Medium</vt:lpstr>
      <vt:lpstr>Sabon Next LT</vt:lpstr>
      <vt:lpstr>System Font Regular</vt:lpstr>
      <vt:lpstr>Wingdings</vt:lpstr>
      <vt:lpstr>2_Office Theme</vt:lpstr>
      <vt:lpstr>Computation &amp; ML models</vt:lpstr>
      <vt:lpstr>Overview</vt:lpstr>
      <vt:lpstr>Computational complexity</vt:lpstr>
      <vt:lpstr>Computational complexity</vt:lpstr>
      <vt:lpstr>Will my algorithm finish while I get coffee?</vt:lpstr>
      <vt:lpstr>More on computational complexity</vt:lpstr>
      <vt:lpstr>Network data structures</vt:lpstr>
      <vt:lpstr>How should we represent the network on a computer?</vt:lpstr>
      <vt:lpstr>Adjacency matrix representation</vt:lpstr>
      <vt:lpstr>Adjacency matrix representation disadvantages</vt:lpstr>
      <vt:lpstr>Adjacency list</vt:lpstr>
      <vt:lpstr>Adjacency list</vt:lpstr>
      <vt:lpstr>Adjacency list</vt:lpstr>
      <vt:lpstr>Adjacency list</vt:lpstr>
      <vt:lpstr>Adjacency list advantages</vt:lpstr>
      <vt:lpstr>Adjacency lists in Python</vt:lpstr>
      <vt:lpstr>Metric algorithms</vt:lpstr>
      <vt:lpstr>Node degree from adjacency matrix</vt:lpstr>
      <vt:lpstr>Node degree from adjacency matrix</vt:lpstr>
      <vt:lpstr>Node degree from adjacency matrix</vt:lpstr>
      <vt:lpstr>Node degree from adjacency list</vt:lpstr>
      <vt:lpstr>Node degree from adjacency list</vt:lpstr>
      <vt:lpstr>Node degree from adjacency list</vt:lpstr>
      <vt:lpstr>Node degree complexity is affected by representation</vt:lpstr>
      <vt:lpstr>Local clustering coefficient computation</vt:lpstr>
      <vt:lpstr>Local clustering coefficient computation</vt:lpstr>
      <vt:lpstr>Local clustering coefficient computation</vt:lpstr>
      <vt:lpstr>Local clustering coefficient computation</vt:lpstr>
      <vt:lpstr>Local clustering coefficient computation</vt:lpstr>
      <vt:lpstr>Local clustering coefficient computation</vt:lpstr>
      <vt:lpstr>Local clustering coefficient computation complexity</vt:lpstr>
      <vt:lpstr>Breadth-first search</vt:lpstr>
      <vt:lpstr>Breadth-first search implementation </vt:lpstr>
      <vt:lpstr>Finding shortest paths algorithm</vt:lpstr>
      <vt:lpstr>Finding shortest paths algorithm</vt:lpstr>
      <vt:lpstr>Finding shortest paths algorithm</vt:lpstr>
      <vt:lpstr>Finding shortest paths algorithm</vt:lpstr>
      <vt:lpstr>Finding shortest paths algorithm</vt:lpstr>
      <vt:lpstr>Betweenness Centrality</vt:lpstr>
      <vt:lpstr>Betweenness Centrality Algorithm – part 1</vt:lpstr>
      <vt:lpstr>Betweenness Centrality Algorithm – part 2</vt:lpstr>
      <vt:lpstr>Betweenness centrality complexity</vt:lpstr>
      <vt:lpstr>Software</vt:lpstr>
      <vt:lpstr>Software in this course</vt:lpstr>
      <vt:lpstr>Other software</vt:lpstr>
      <vt:lpstr>PyTorch Tutorials</vt:lpstr>
      <vt:lpstr>PyTorch Geometric Tutorials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Masino</dc:creator>
  <cp:lastModifiedBy>Aaron J Masino</cp:lastModifiedBy>
  <cp:revision>4</cp:revision>
  <dcterms:created xsi:type="dcterms:W3CDTF">2023-12-06T23:09:56Z</dcterms:created>
  <dcterms:modified xsi:type="dcterms:W3CDTF">2025-08-28T13:19:26Z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0x0101003E23C5BBDF2F7C4594F533557ABE7A91</vt:lpwstr>
  </property>
  <property fmtid="{D5CDD505-2E9C-101B-9397-08002B2CF9AE}" pid="3" name="MediaServiceImageTags">
    <vt:lpwstr/>
  </property>
</Properties>
</file>